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0" r:id="rId4"/>
    <p:sldId id="282" r:id="rId5"/>
    <p:sldId id="283" r:id="rId6"/>
    <p:sldId id="268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7A46F-141D-42CE-B56B-8E0C467D7AB0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159E9-7971-49F5-A46B-A77484E2F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2B830-B233-46A9-B00B-6C835BB0D527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E917E-BAF1-4E7F-9B70-864684D8D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AB23B-798E-4381-805D-A98398A26719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5A5E-3DFC-4F34-9DCB-B698FB3D0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6BD95-E7B8-466B-9DF7-FC70A151D237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16DC0-42B0-46CD-AD9D-252FCFEF0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4DC97-2B87-4A47-9F5F-11B4CB3F5183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62915-FD7B-43AA-B322-82D6B0D78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7693-7955-4DBC-9996-97CDEFDA0885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25169-53AA-424F-8EC4-027941C2F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E0E52-DA17-4E75-9581-1CFB210DD235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FEE4D-412E-463D-8422-61E5BA45F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84681-B4E0-4BF5-92B8-36A6347A6B7B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42CEF-35E5-4102-AE56-726E83ABD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ABF9B-3B52-4177-BE70-0F2C124F5C1C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24087-8CBF-41A9-A701-7D4AEA57A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6DACB-699F-4CBA-9819-418B87E06B18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ED547-3D04-4CFA-B72A-49E6D47EF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AF2D-D49C-4DA3-BEC7-E49F2C750869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B2E3-2F31-4D01-B1D7-BEBD36D81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350880-A32B-4E9D-A70A-DA7234747C30}" type="datetimeFigureOut">
              <a:rPr lang="ru-RU"/>
              <a:pPr>
                <a:defRPr/>
              </a:pPr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F3D161-A31F-46B4-B6D7-D231F2674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3000372"/>
            <a:ext cx="8715375" cy="364331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Расширенное совещание при главе </a:t>
            </a:r>
            <a:b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Кыштымского</a:t>
            </a: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b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декабря 2015 год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Перед началом работы совещания </a:t>
            </a:r>
            <a:br>
              <a:rPr lang="ru-RU" sz="2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убедительно просим отключить сотовые телефоны</a:t>
            </a: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2" descr="C:\Users\User\Desktop\Documents\Панова Н.К\Календарь знаменательных дат\Грамоты Кыштым\kgo_otkrytka_hightCMYK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4296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85719" y="1857364"/>
            <a:ext cx="8643999" cy="4786346"/>
          </a:xfrm>
        </p:spPr>
        <p:txBody>
          <a:bodyPr/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b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                   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мерах по повышению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безопасности дорожного движения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на территории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Кыштымского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городского округа: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1.1. о состоянии аварийности на автодорогах </a:t>
            </a:r>
            <a:r>
              <a:rPr lang="ru-RU" sz="2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Кыштымского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городского округа; </a:t>
            </a:r>
            <a:b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1.2.  о ходе реализации муниципальной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целевой программы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«Повышение безопасности дорожного движения и создание безопасных условий передвижения пешеходов в </a:t>
            </a:r>
            <a:r>
              <a:rPr lang="ru-RU" sz="2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Кыштымском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городском округе». </a:t>
            </a:r>
            <a:b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Докладчики –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Панов А.А.,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начальник ОГИБДД  МО МВД РФ «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Кыштымский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Челябинской области (до 15 минут);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Двукраев Д.В,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городского хозяйства администрации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Кыштымского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городского округа (до 15 минут).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1200" dirty="0" smtClean="0">
              <a:solidFill>
                <a:schemeClr val="tx2"/>
              </a:solidFill>
            </a:endParaRPr>
          </a:p>
        </p:txBody>
      </p:sp>
      <p:pic>
        <p:nvPicPr>
          <p:cNvPr id="3075" name="Picture 2" descr="C:\Users\User\Desktop\Documents\Панова Н.К\Календарь знаменательных дат\Грамоты Кыштым\kgo_otkrytka_hightCMYK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929187" cy="19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214313" y="2286000"/>
            <a:ext cx="8572500" cy="4000500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организации в 2015 году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 по весеннему и осеннему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призывам граждан на военную службу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Докладчик –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Чмелёв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Ю.А.,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начальник отдела военного комиссариата Челябинской области по городам 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Кыштым и Карабаш (до 5 минут)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1200" dirty="0" smtClean="0">
              <a:solidFill>
                <a:schemeClr val="tx2"/>
              </a:solidFill>
            </a:endParaRPr>
          </a:p>
        </p:txBody>
      </p:sp>
      <p:pic>
        <p:nvPicPr>
          <p:cNvPr id="5123" name="Picture 2" descr="C:\Users\User\Desktop\Documents\Панова Н.К\Календарь знаменательных дат\Грамоты Кыштым\kgo_otkrytka_hightCMYK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14313"/>
            <a:ext cx="521493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214313" y="714375"/>
            <a:ext cx="8572500" cy="5786438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плане основных мероприятий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период празднования Нового года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Докладчик –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Саланчук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Е.Ю.,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заместитель главы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Кыштымского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городского округа по социальной сфере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(до 5 минут)</a:t>
            </a: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endParaRPr lang="ru-RU" sz="2000" dirty="0" smtClean="0">
              <a:solidFill>
                <a:srgbClr val="0070C0"/>
              </a:solidFill>
            </a:endParaRPr>
          </a:p>
        </p:txBody>
      </p:sp>
      <p:pic>
        <p:nvPicPr>
          <p:cNvPr id="4099" name="Picture 2" descr="C:\Users\User\Desktop\Documents\Панова Н.К\Календарь знаменательных дат\Грамоты Кыштым\kgo_otkrytka_hightCMYK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14312"/>
            <a:ext cx="4929187" cy="257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214282" y="2428868"/>
            <a:ext cx="8572500" cy="4000500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Bookman Old Style" pitchFamily="18" charset="0"/>
              </a:rPr>
              <a:t> </a:t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организации жизнедеятельности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обеспечения безопасности в период проведения в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Кыштымском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городском округе новогодних праздников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Докладчик –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Мошкин П.Г.,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первый заместитель главы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Кыштымского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городского округа 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(до 7 минут)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1200" dirty="0" smtClean="0">
              <a:solidFill>
                <a:schemeClr val="tx2"/>
              </a:solidFill>
            </a:endParaRPr>
          </a:p>
        </p:txBody>
      </p:sp>
      <p:pic>
        <p:nvPicPr>
          <p:cNvPr id="5123" name="Picture 2" descr="C:\Users\User\Desktop\Documents\Панова Н.К\Календарь знаменательных дат\Грамоты Кыштым\kgo_otkrytka_hightCMYK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521493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Documents\Панова Н.К\Календарь знаменательных дат\Грамоты Кыштым\kgo_otkrytka_hightCMYK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428625"/>
            <a:ext cx="85010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7"/>
          <p:cNvSpPr>
            <a:spLocks noGrp="1"/>
          </p:cNvSpPr>
          <p:nvPr>
            <p:ph type="ctrTitle"/>
          </p:nvPr>
        </p:nvSpPr>
        <p:spPr>
          <a:xfrm>
            <a:off x="285750" y="3857625"/>
            <a:ext cx="8572500" cy="257175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БЛАГОДАРИМ ЗА РАБОТУ</a:t>
            </a:r>
            <a:endParaRPr lang="ru-RU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3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 Расширенное совещание при главе  Кыштымского городского округа   7 декабря 2015 год  Перед началом работы совещания  убедительно просим отключить сотовые телефоны  </vt:lpstr>
      <vt:lpstr>                                О мерах по повышению                  безопасности дорожного движения       на территории Кыштымского городского округа: 1.1. о состоянии аварийности на автодорогах Кыштымского городского округа;  1.2.  о ходе реализации муниципальной целевой программы «Повышение безопасности дорожного движения и создание безопасных условий передвижения пешеходов в Кыштымском городском округе».  Докладчики – Панов А.А.,  начальник ОГИБДД  МО МВД РФ «Кыштымский» Челябинской области (до 15 минут);  - Двукраев Д.В, начальник Управления городского хозяйства администрации Кыштымского городского округа (до 15 минут).    </vt:lpstr>
      <vt:lpstr>        Об организации в 2015 году  работы по весеннему и осеннему  призывам граждан на военную службу  Докладчик – Чмелёв Ю.А., начальник отдела военного комиссариата Челябинской области по городам  Кыштым и Карабаш (до 5 минут)      </vt:lpstr>
      <vt:lpstr>     О плане основных мероприятий  в период празднования Нового года   Докладчик – Саланчук Е.Ю., заместитель главы Кыштымского городского округа по социальной сфере  (до 5 минут) </vt:lpstr>
      <vt:lpstr>        Об организации жизнедеятельности  и обеспечения безопасности в период проведения в Кыштымском городском округе новогодних праздников   Докладчик – Мошкин П.Г., первый заместитель главы Кыштымского городского округа  (до 7 минут)       </vt:lpstr>
      <vt:lpstr>БЛАГОДАРИМ ЗА РАБОТУ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Расширенное  аппаратное совещание  при главе  Кыштымского городского округа  4 февраля 2013год</dc:title>
  <dc:creator>User</dc:creator>
  <cp:lastModifiedBy>Hunter</cp:lastModifiedBy>
  <cp:revision>93</cp:revision>
  <dcterms:created xsi:type="dcterms:W3CDTF">2013-01-31T05:56:50Z</dcterms:created>
  <dcterms:modified xsi:type="dcterms:W3CDTF">2015-12-04T06:01:38Z</dcterms:modified>
</cp:coreProperties>
</file>