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7" r:id="rId4"/>
    <p:sldId id="264" r:id="rId5"/>
    <p:sldId id="268" r:id="rId6"/>
    <p:sldId id="265" r:id="rId7"/>
    <p:sldId id="260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54" autoAdjust="0"/>
    <p:restoredTop sz="94660"/>
  </p:normalViewPr>
  <p:slideViewPr>
    <p:cSldViewPr>
      <p:cViewPr>
        <p:scale>
          <a:sx n="76" d="100"/>
          <a:sy n="76" d="100"/>
        </p:scale>
        <p:origin x="-121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28596" y="1714488"/>
            <a:ext cx="8340556" cy="4357719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5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Расширенное совещание</a:t>
            </a:r>
          </a:p>
          <a:p>
            <a:pPr algn="ctr">
              <a:buNone/>
            </a:pPr>
            <a:r>
              <a:rPr lang="ru-RU" sz="15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 главе </a:t>
            </a:r>
            <a:br>
              <a:rPr lang="ru-RU" sz="15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  <a:r>
              <a:rPr lang="ru-RU" sz="1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 мая 2017 </a:t>
            </a: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112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1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Перед началом работы совещания </a:t>
            </a:r>
            <a:b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убедительно </a:t>
            </a: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просим</a:t>
            </a:r>
          </a:p>
          <a:p>
            <a:pPr algn="ctr">
              <a:buNone/>
            </a:pP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поставить </a:t>
            </a: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сотовые телефоны в беззвучный режим</a:t>
            </a:r>
            <a:r>
              <a:rPr lang="ru-RU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1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688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1285860"/>
            <a:ext cx="8821644" cy="523948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sz="6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оперативной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ситуации на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территории </a:t>
            </a:r>
          </a:p>
          <a:p>
            <a:pPr algn="ctr">
              <a:buNone/>
            </a:pPr>
            <a:r>
              <a:rPr lang="ru-RU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Кыштымского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городского округа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период введения особого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противопожарного режима</a:t>
            </a:r>
            <a:endParaRPr lang="ru-RU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 - Мошкин П.Г., </a:t>
            </a:r>
          </a:p>
          <a:p>
            <a:pPr algn="r">
              <a:buNone/>
            </a:pPr>
            <a: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первый заместитель </a:t>
            </a:r>
            <a: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главы Кыштымского </a:t>
            </a:r>
            <a: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городского  </a:t>
            </a:r>
            <a: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округа</a:t>
            </a:r>
          </a:p>
          <a:p>
            <a:pPr algn="r">
              <a:buNone/>
            </a:pPr>
            <a: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(регламент выступления до 2 минут)</a:t>
            </a:r>
            <a: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88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1000108"/>
            <a:ext cx="8821644" cy="51435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6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организации в 2017 году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капитальному ремонту общего имущества в многоквартирных домах Кыштымского городского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округа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 - </a:t>
            </a:r>
            <a:r>
              <a:rPr lang="ru-RU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Шушаркин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Р.В., начальник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отдела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специализированной некоммерческой организации фонда «Региональный оператор капитального ремонта общего имущества в МКД Челябинской области»</a:t>
            </a:r>
            <a: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(регламент выступления до 7 минут)</a:t>
            </a:r>
            <a:endParaRPr lang="ru-RU" sz="26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88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14282" y="0"/>
            <a:ext cx="8750206" cy="62865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9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итогах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отопительного сезона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территории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  <a:endParaRPr lang="ru-RU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4572008"/>
            <a:ext cx="8286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 - Мошкин П.Г., </a:t>
            </a: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первый заместитель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главы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округа</a:t>
            </a: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(регламент выступления до 15 минут)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88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14282" y="214290"/>
            <a:ext cx="8750206" cy="607223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9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подготовке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проведению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территории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Кыштымского городского округа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летней оздоровительной 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кампании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2017 года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357694"/>
            <a:ext cx="857256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endParaRPr lang="ru-RU" sz="24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 – </a:t>
            </a:r>
            <a:r>
              <a:rPr lang="ru-RU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Саланчук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Е.Ю., заместитель </a:t>
            </a: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главы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округа по социальной сфере</a:t>
            </a: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(регламент выступления до 10 минут)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88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85720" y="1500174"/>
            <a:ext cx="8572560" cy="4572033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промежуточных итогах проведения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мероприятий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санитарной очистке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благоустройству территории </a:t>
            </a:r>
            <a:r>
              <a:rPr lang="ru-RU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Кыштымского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городского округа</a:t>
            </a:r>
          </a:p>
          <a:p>
            <a:pPr algn="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 – Головачёв А.А., начальник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правления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городского хозяйства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администрации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округа</a:t>
            </a:r>
            <a:endParaRPr lang="ru-RU" sz="24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(регламент выступления до 5 минут)</a:t>
            </a:r>
            <a:endParaRPr lang="ru-RU" sz="2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32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14282" y="1643050"/>
            <a:ext cx="8715436" cy="4429157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реализации программы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мероприятий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честь 260-летия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города Кыштыма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4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Докладчики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Казакова Л.Г., начальник </a:t>
            </a: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управления по культуре </a:t>
            </a: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администрации Кыштымского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городского 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округа</a:t>
            </a: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(регламент выступления до 5 минут)</a:t>
            </a:r>
            <a:endParaRPr lang="ru-RU" sz="24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32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Благодарим за работу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705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209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Благодарим за работу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Ксюша</dc:creator>
  <cp:lastModifiedBy>Панова</cp:lastModifiedBy>
  <cp:revision>31</cp:revision>
  <dcterms:created xsi:type="dcterms:W3CDTF">2016-02-25T10:36:19Z</dcterms:created>
  <dcterms:modified xsi:type="dcterms:W3CDTF">2017-05-12T07:23:42Z</dcterms:modified>
</cp:coreProperties>
</file>