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B628-D065-41F0-AF4A-387EE768CEA6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3B9E-BB5C-43B0-B89A-5909CA38EF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B628-D065-41F0-AF4A-387EE768CEA6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3B9E-BB5C-43B0-B89A-5909CA38EF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B628-D065-41F0-AF4A-387EE768CEA6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3B9E-BB5C-43B0-B89A-5909CA38EF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B628-D065-41F0-AF4A-387EE768CEA6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3B9E-BB5C-43B0-B89A-5909CA38EF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B628-D065-41F0-AF4A-387EE768CEA6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3B9E-BB5C-43B0-B89A-5909CA38EF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B628-D065-41F0-AF4A-387EE768CEA6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3B9E-BB5C-43B0-B89A-5909CA38EF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B628-D065-41F0-AF4A-387EE768CEA6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3B9E-BB5C-43B0-B89A-5909CA38EF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B628-D065-41F0-AF4A-387EE768CEA6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3B9E-BB5C-43B0-B89A-5909CA38EF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B628-D065-41F0-AF4A-387EE768CEA6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3B9E-BB5C-43B0-B89A-5909CA38EF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B628-D065-41F0-AF4A-387EE768CEA6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3B9E-BB5C-43B0-B89A-5909CA38EF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B628-D065-41F0-AF4A-387EE768CEA6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3B9E-BB5C-43B0-B89A-5909CA38EF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4B628-D065-41F0-AF4A-387EE768CEA6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53B9E-BB5C-43B0-B89A-5909CA38EFD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анова\Downloads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7" name="Picture 3" descr="C:\Users\Панова\Desktop\герб Кыштыма\Герб Кыштыма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357166"/>
            <a:ext cx="1000132" cy="123876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2910" y="2071678"/>
            <a:ext cx="764386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Расширенное совещание </a:t>
            </a:r>
          </a:p>
          <a:p>
            <a:pPr algn="ctr"/>
            <a:r>
              <a:rPr lang="ru-RU" sz="4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4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ри главе</a:t>
            </a:r>
          </a:p>
          <a:p>
            <a:pPr algn="ctr"/>
            <a:r>
              <a:rPr lang="ru-RU" sz="4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Кыштымского городского округа </a:t>
            </a:r>
          </a:p>
          <a:p>
            <a:pPr algn="ctr"/>
            <a:r>
              <a:rPr lang="ru-RU" sz="4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5 октября 2020 год </a:t>
            </a:r>
            <a:endParaRPr lang="ru-RU" sz="40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8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анова\Downloads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7" name="Picture 3" descr="C:\Users\Панова\Desktop\герб Кыштыма\Герб Кыштыма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285729"/>
            <a:ext cx="865149" cy="107157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71472" y="1785926"/>
            <a:ext cx="7929618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 итогах реализации в 2020 году в Кыштымском городском округе программы по формированию комфортной городской среды в рамках национального проекта «Жилье и городская среда» и задачах на 2021 год</a:t>
            </a:r>
            <a:endParaRPr lang="ru-RU" sz="28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Власова Е.С.,</a:t>
            </a:r>
          </a:p>
          <a:p>
            <a:pPr algn="r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исполняющий обязанности начальника Управления городского хозяйства </a:t>
            </a:r>
          </a:p>
          <a:p>
            <a:pPr algn="r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администрации Кыштымского городского округа </a:t>
            </a:r>
            <a:endParaRPr lang="ru-RU" sz="3600" i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8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анова\Downloads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7" name="Picture 3" descr="C:\Users\Панова\Desktop\герб Кыштыма\Герб Кыштыма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285728"/>
            <a:ext cx="928696" cy="1150279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71472" y="2000240"/>
            <a:ext cx="785818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 проведении в 2020 году диспансеризации взрослого населения в рамках региональных и федеральных программ национального проекта «Здравоохранение»</a:t>
            </a:r>
            <a:endParaRPr lang="ru-RU" sz="32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Санникова Л.А., заместитель главного врача </a:t>
            </a:r>
          </a:p>
          <a:p>
            <a:pPr algn="r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ГБУЗ «Городская больница им. А.П.Силаева г. Кыштым»</a:t>
            </a:r>
          </a:p>
          <a:p>
            <a:pPr algn="r"/>
            <a:r>
              <a:rPr lang="ru-RU" sz="2400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поликлинической работе</a:t>
            </a:r>
            <a:endParaRPr lang="ru-RU" sz="2400" i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8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95</Words>
  <Application>Microsoft Office PowerPoint</Application>
  <PresentationFormat>Экран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Панова</dc:creator>
  <cp:lastModifiedBy>user</cp:lastModifiedBy>
  <cp:revision>13</cp:revision>
  <dcterms:created xsi:type="dcterms:W3CDTF">2019-01-31T09:03:58Z</dcterms:created>
  <dcterms:modified xsi:type="dcterms:W3CDTF">2020-10-05T03:03:58Z</dcterms:modified>
</cp:coreProperties>
</file>