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69" r:id="rId4"/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A042-95B1-4B47-95F0-03FAD86F200E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D5A7-83F8-4A0A-BD46-AD2821536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9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24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660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209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976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976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6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3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81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16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4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7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93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22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1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1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5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1018-3681-477E-A7CE-A969F29A0A59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5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280920" cy="1470025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Расширенное совещание</a:t>
            </a:r>
            <a:b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при главе </a:t>
            </a:r>
            <a:b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Кыштымского городского округа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5229200"/>
            <a:ext cx="6552728" cy="648072"/>
          </a:xfrm>
        </p:spPr>
        <p:txBody>
          <a:bodyPr/>
          <a:lstStyle/>
          <a:p>
            <a:pPr algn="r"/>
            <a:r>
              <a:rPr lang="ru-RU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02  марта 2026 года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30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6451" y="1772816"/>
            <a:ext cx="8451033" cy="201622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ситуации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рынке труда и занятости населения Кыштымского городского округа</a:t>
            </a:r>
            <a:endParaRPr lang="ru-RU" sz="36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6225" y="5105400"/>
            <a:ext cx="7996065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Маркина О. В., директор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Областного казённого учреждения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«Центр занятости населения города Кыштыма»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72" y="188640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33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8640960" cy="201622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итогах достижения в 2025 году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показателей рейтинга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цифровой трансформации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задачах на 2026 год</a:t>
            </a:r>
            <a:endParaRPr lang="ru-RU" sz="36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- Зубаиров А.Ф., заместитель главы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Кыштымского городского округа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информационным технологиям 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817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7564" y="1844824"/>
            <a:ext cx="7848872" cy="201622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предоставлении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государственной социальной помощи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основании социального контракта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рамках национального проекта «Семья»</a:t>
            </a:r>
            <a:endParaRPr lang="ru-RU" sz="36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05055"/>
            <a:ext cx="7848872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Шкурупий С.А., начальник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Управления социальной защиты населения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администрации Кыштымского городского округа 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106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8776" y="1752945"/>
            <a:ext cx="7848872" cy="201622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подготовке территории и объектов Кыштымского городского округа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пропуску паводковых вод</a:t>
            </a:r>
            <a:endParaRPr lang="ru-RU" sz="36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05055"/>
            <a:ext cx="7848872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Добрецкий Ю.Ю.,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первый заместитель главы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Кыштымского городского округа 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44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Picture background">
            <a:extLst>
              <a:ext uri="{FF2B5EF4-FFF2-40B4-BE49-F238E27FC236}">
                <a16:creationId xmlns:a16="http://schemas.microsoft.com/office/drawing/2014/main" id="{791A1012-C36E-4A5E-815A-2BC41484B8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" y="0"/>
            <a:ext cx="913722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E622457-F6D9-C5E6-8118-A18CE4828A58}"/>
              </a:ext>
            </a:extLst>
          </p:cNvPr>
          <p:cNvSpPr txBox="1"/>
          <p:nvPr/>
        </p:nvSpPr>
        <p:spPr>
          <a:xfrm>
            <a:off x="4355976" y="2348880"/>
            <a:ext cx="46805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700" dirty="0">
                <a:solidFill>
                  <a:srgbClr val="FF0000"/>
                </a:solidFill>
                <a:latin typeface="Arial Narrow" panose="020B0606020202030204" pitchFamily="34" charset="0"/>
              </a:rPr>
              <a:t>С праздником, дорогие женщины!</a:t>
            </a:r>
          </a:p>
        </p:txBody>
      </p:sp>
    </p:spTree>
    <p:extLst>
      <p:ext uri="{BB962C8B-B14F-4D97-AF65-F5344CB8AC3E}">
        <p14:creationId xmlns:p14="http://schemas.microsoft.com/office/powerpoint/2010/main" val="7869046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149</Words>
  <Application>Microsoft Office PowerPoint</Application>
  <PresentationFormat>Экран (4:3)</PresentationFormat>
  <Paragraphs>24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Bahnschrift Light</vt:lpstr>
      <vt:lpstr>Calibri</vt:lpstr>
      <vt:lpstr>Тема Office</vt:lpstr>
      <vt:lpstr> Расширенное совещание при главе  Кыштымского городского округа</vt:lpstr>
      <vt:lpstr>О ситуации  на рынке труда и занятости населения Кыштымского городского округа</vt:lpstr>
      <vt:lpstr>Об итогах достижения в 2025 году  показателей рейтинга  цифровой трансформации  и задачах на 2026 год</vt:lpstr>
      <vt:lpstr>О предоставлении  государственной социальной помощи  на основании социального контракта  в рамках национального проекта «Семья»</vt:lpstr>
      <vt:lpstr>О подготовке территории и объектов Кыштымского городского округа  к пропуску паводковых вод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Расширенное совещание при главе  Кыштымского городского округа</dc:title>
  <dc:creator>user</dc:creator>
  <cp:lastModifiedBy>user</cp:lastModifiedBy>
  <cp:revision>52</cp:revision>
  <dcterms:created xsi:type="dcterms:W3CDTF">2024-03-27T07:40:39Z</dcterms:created>
  <dcterms:modified xsi:type="dcterms:W3CDTF">2026-02-05T08:35:48Z</dcterms:modified>
</cp:coreProperties>
</file>