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4" r:id="rId3"/>
    <p:sldId id="265" r:id="rId4"/>
    <p:sldId id="268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AA042-95B1-4B47-95F0-03FAD86F200E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8D5A7-83F8-4A0A-BD46-AD2821536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9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8D5A7-83F8-4A0A-BD46-AD2821536B0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246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8D5A7-83F8-4A0A-BD46-AD2821536B0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12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6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3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1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16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74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47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93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22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91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1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05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1018-3681-477E-A7CE-A969F29A0A59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85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280920" cy="1470025"/>
          </a:xfrm>
        </p:spPr>
        <p:txBody>
          <a:bodyPr>
            <a:normAutofit fontScale="90000"/>
          </a:bodyPr>
          <a:lstStyle/>
          <a:p>
            <a:b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4000" dirty="0">
                <a:solidFill>
                  <a:srgbClr val="002060"/>
                </a:solidFill>
                <a:latin typeface="Bahnschrift Light" panose="020B0502040204020203" pitchFamily="34" charset="0"/>
              </a:rPr>
              <a:t>Расширенное совещание</a:t>
            </a:r>
            <a:br>
              <a:rPr lang="ru-RU" sz="4000" dirty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4000" dirty="0">
                <a:solidFill>
                  <a:srgbClr val="002060"/>
                </a:solidFill>
                <a:latin typeface="Bahnschrift Light" panose="020B0502040204020203" pitchFamily="34" charset="0"/>
              </a:rPr>
              <a:t>при главе </a:t>
            </a:r>
            <a:br>
              <a:rPr lang="ru-RU" sz="4000" dirty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4000" dirty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городского округа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085184"/>
            <a:ext cx="7048872" cy="648072"/>
          </a:xfrm>
        </p:spPr>
        <p:txBody>
          <a:bodyPr/>
          <a:lstStyle/>
          <a:p>
            <a:pPr algn="r"/>
            <a:r>
              <a:rPr lang="ru-RU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5 мая 2025 года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30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6451" y="1556792"/>
            <a:ext cx="8451033" cy="2016224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О реализации на территории </a:t>
            </a:r>
            <a:br>
              <a:rPr lang="ru-RU" sz="32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Кыштымского городского округа мероприятий по цифровой трансформации «Умный город» </a:t>
            </a:r>
            <a:br>
              <a:rPr lang="ru-RU" sz="32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и развитию платформы «Наш Кыштым»</a:t>
            </a:r>
            <a:endParaRPr lang="ru-RU" sz="32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375" y="4581128"/>
            <a:ext cx="8261109" cy="1752600"/>
          </a:xfrm>
        </p:spPr>
        <p:txBody>
          <a:bodyPr>
            <a:normAutofit/>
          </a:bodyPr>
          <a:lstStyle/>
          <a:p>
            <a:pPr algn="r">
              <a:lnSpc>
                <a:spcPct val="115000"/>
              </a:lnSpc>
              <a:spcBef>
                <a:spcPts val="0"/>
              </a:spcBef>
            </a:pPr>
            <a:r>
              <a:rPr lang="ru-RU" sz="2000" i="1" kern="500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2000" b="1" i="1" kern="5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Е. А. Зарубина</a:t>
            </a:r>
            <a:r>
              <a:rPr lang="ru-RU" sz="2000" i="1" kern="5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заместитель главы </a:t>
            </a:r>
          </a:p>
          <a:p>
            <a:pPr algn="r">
              <a:lnSpc>
                <a:spcPct val="115000"/>
              </a:lnSpc>
              <a:spcBef>
                <a:spcPts val="0"/>
              </a:spcBef>
            </a:pPr>
            <a:r>
              <a:rPr lang="ru-RU" sz="2000" i="1" kern="5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Кыштымского городского округа </a:t>
            </a:r>
          </a:p>
          <a:p>
            <a:pPr algn="r">
              <a:lnSpc>
                <a:spcPct val="115000"/>
              </a:lnSpc>
              <a:spcBef>
                <a:spcPts val="0"/>
              </a:spcBef>
            </a:pPr>
            <a:r>
              <a:rPr lang="ru-RU" sz="2000" i="1" kern="5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информационным технологиям  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331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8640960" cy="2016224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Bahnschrift Light" panose="020B0502040204020203" pitchFamily="34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О подготовке к летней оздоровительной кампании</a:t>
            </a:r>
            <a:endParaRPr lang="ru-RU" sz="36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509120"/>
            <a:ext cx="8261109" cy="1752600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1800" b="1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Саланчук Е.Ю.,</a:t>
            </a:r>
            <a:r>
              <a:rPr lang="ru-RU" sz="18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 заместитель главы </a:t>
            </a:r>
          </a:p>
          <a:p>
            <a:pPr algn="r"/>
            <a:r>
              <a:rPr lang="ru-RU" sz="18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Кыштымского городского округа по социальной сфере </a:t>
            </a:r>
            <a:endParaRPr lang="ru-RU" sz="2000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824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8088459" cy="1470025"/>
          </a:xfrm>
        </p:spPr>
        <p:txBody>
          <a:bodyPr>
            <a:noAutofit/>
          </a:bodyPr>
          <a:lstStyle/>
          <a:p>
            <a:br>
              <a:rPr lang="ru-RU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О промежуточных итогах </a:t>
            </a:r>
            <a:b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весенних субботников </a:t>
            </a:r>
            <a:b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и ходе Всероссийского </a:t>
            </a:r>
            <a:b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онлайн - голосования за объекты благоустройства в 2026 году</a:t>
            </a:r>
            <a:endParaRPr lang="ru-RU" sz="36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653136"/>
            <a:ext cx="8352928" cy="1968624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1800" b="1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Лукина М.А.,</a:t>
            </a:r>
            <a:r>
              <a:rPr lang="ru-RU" sz="18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 начальник </a:t>
            </a:r>
          </a:p>
          <a:p>
            <a:pPr algn="r"/>
            <a:r>
              <a:rPr lang="ru-RU" sz="18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Управления городского хозяйства </a:t>
            </a:r>
          </a:p>
          <a:p>
            <a:pPr algn="r"/>
            <a:r>
              <a:rPr lang="ru-RU" sz="18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администрации Кыштымского городского округа </a:t>
            </a:r>
            <a:endParaRPr lang="ru-RU" sz="2000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584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63" y="1556792"/>
            <a:ext cx="9180512" cy="1470025"/>
          </a:xfrm>
        </p:spPr>
        <p:txBody>
          <a:bodyPr>
            <a:noAutofit/>
          </a:bodyPr>
          <a:lstStyle/>
          <a:p>
            <a:br>
              <a:rPr lang="ru-RU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О мероприятиях, </a:t>
            </a:r>
            <a:b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посвящённых Дню Победы</a:t>
            </a:r>
            <a:endParaRPr lang="ru-RU" sz="36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352928" cy="1968624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2000" b="1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Казакова Л.Г.,</a:t>
            </a:r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 начальник </a:t>
            </a:r>
          </a:p>
          <a:p>
            <a:pPr algn="r"/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Муниципального учреждения </a:t>
            </a:r>
          </a:p>
          <a:p>
            <a:pPr algn="r"/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«Управление культуры Кыштымского городского округа»</a:t>
            </a:r>
            <a:endParaRPr lang="ru-RU" sz="2000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1470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139</Words>
  <Application>Microsoft Office PowerPoint</Application>
  <PresentationFormat>Экран (4:3)</PresentationFormat>
  <Paragraphs>19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Bahnschrift Light</vt:lpstr>
      <vt:lpstr>Calibri</vt:lpstr>
      <vt:lpstr>Тема Office</vt:lpstr>
      <vt:lpstr> Расширенное совещание при главе  Кыштымского городского округа</vt:lpstr>
      <vt:lpstr>О реализации на территории  Кыштымского городского округа мероприятий по цифровой трансформации «Умный город»  и развитию платформы «Наш Кыштым»</vt:lpstr>
      <vt:lpstr> О подготовке к летней оздоровительной кампании</vt:lpstr>
      <vt:lpstr> О промежуточных итогах  весенних субботников  и ходе Всероссийского  онлайн - голосования за объекты благоустройства в 2026 году</vt:lpstr>
      <vt:lpstr> О мероприятиях,  посвящённых Дню Победы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Расширенное совещание при главе  Кыштымского городского округа</dc:title>
  <dc:creator>user</dc:creator>
  <cp:lastModifiedBy>user</cp:lastModifiedBy>
  <cp:revision>35</cp:revision>
  <dcterms:created xsi:type="dcterms:W3CDTF">2024-03-27T07:40:39Z</dcterms:created>
  <dcterms:modified xsi:type="dcterms:W3CDTF">2025-04-08T06:33:34Z</dcterms:modified>
</cp:coreProperties>
</file>