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5" r:id="rId4"/>
    <p:sldId id="268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46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12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80920" cy="1470025"/>
          </a:xfrm>
        </p:spPr>
        <p:txBody>
          <a:bodyPr>
            <a:normAutofit fontScale="90000"/>
          </a:bodyPr>
          <a:lstStyle/>
          <a:p>
            <a:b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85184"/>
            <a:ext cx="7048872" cy="648072"/>
          </a:xfrm>
        </p:spPr>
        <p:txBody>
          <a:bodyPr/>
          <a:lstStyle/>
          <a:p>
            <a:pPr algn="r"/>
            <a:r>
              <a:rPr lang="ru-RU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5 мая 2025 года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451" y="1556792"/>
            <a:ext cx="8451033" cy="201622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 реализации на территории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Кыштымского городского округа мероприятий по цифровой трансформации «Умный город» </a:t>
            </a:r>
            <a:b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и развитию платформы «Наш Кыштым»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375" y="4581128"/>
            <a:ext cx="8261109" cy="1752600"/>
          </a:xfrm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kern="500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b="1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Е. А. Зарубина</a:t>
            </a:r>
            <a:r>
              <a:rPr lang="ru-RU" sz="2000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заместитель главы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Кыштымского городского округа </a:t>
            </a: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ru-RU" sz="2000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информационным технологиям  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33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201622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Bahnschrift Light" panose="020B0502040204020203" pitchFamily="34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 подготовке к летней оздоровительной кампании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8261109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1800" b="1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Саланчук Е.Ю.,</a:t>
            </a:r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 заместитель главы </a:t>
            </a:r>
          </a:p>
          <a:p>
            <a:pPr algn="r"/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Кыштымского городского округа по социальной сфере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2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8088459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 промежуточных итогах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весенних субботников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и ходе Всероссийского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онлайн - голосования за объекты благоустройства в 2026 году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653136"/>
            <a:ext cx="835292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1800" b="1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Лукина М.А.,</a:t>
            </a:r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 начальник </a:t>
            </a:r>
          </a:p>
          <a:p>
            <a:pPr algn="r"/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Управления городского хозяйства </a:t>
            </a:r>
          </a:p>
          <a:p>
            <a:pPr algn="r"/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58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63" y="1556792"/>
            <a:ext cx="9180512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О мероприятиях,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посвящённых Дню Победы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35292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b="1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Казакова Л.Г.,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 начальник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Муниципального учреждения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Times New Roman" panose="02020603050405020304" pitchFamily="18" charset="0"/>
              </a:rPr>
              <a:t>«Управление культуры Кыштымского городского округа»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147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139</Words>
  <Application>Microsoft Office PowerPoint</Application>
  <PresentationFormat>Экран (4:3)</PresentationFormat>
  <Paragraphs>19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Bahnschrift Light</vt:lpstr>
      <vt:lpstr>Calibri</vt:lpstr>
      <vt:lpstr>Тема Office</vt:lpstr>
      <vt:lpstr> Расширенное совещание при главе  Кыштымского городского округа</vt:lpstr>
      <vt:lpstr>О реализации на территории  Кыштымского городского округа мероприятий по цифровой трансформации «Умный город»  и развитию платформы «Наш Кыштым»</vt:lpstr>
      <vt:lpstr> О подготовке к летней оздоровительной кампании</vt:lpstr>
      <vt:lpstr> О промежуточных итогах  весенних субботников  и ходе Всероссийского  онлайн - голосования за объекты благоустройства в 2026 году</vt:lpstr>
      <vt:lpstr> О мероприятиях,  посвящённых Дню Победы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35</cp:revision>
  <dcterms:created xsi:type="dcterms:W3CDTF">2024-03-27T07:40:39Z</dcterms:created>
  <dcterms:modified xsi:type="dcterms:W3CDTF">2025-04-08T06:33:34Z</dcterms:modified>
</cp:coreProperties>
</file>