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3 июня 2024 </a:t>
            </a:r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б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оперативной обстановке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территории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пожароопасный период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Докучаев А.С.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, начальник Муниципального учреждения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Управление гражданской защиты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округа»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начале</a:t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летней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оздоровительной кампании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891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b="1" i="1" dirty="0" err="1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Попинако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С.П.,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Управления по делам образования администрации Кыштымского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24936" cy="14700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итогах</a:t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отопительного сезона и задачах </a:t>
            </a: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</a:t>
            </a:r>
            <a:r>
              <a:rPr lang="ru-RU" sz="3200" dirty="0">
                <a:solidFill>
                  <a:srgbClr val="002060"/>
                </a:solidFill>
                <a:latin typeface="Bahnschrift Light" panose="020B0502040204020203" pitchFamily="34" charset="0"/>
              </a:rPr>
              <a:t>зимний период 2024  - 2025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891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Власова Е. С.,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Управления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хозяйства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4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24936" cy="147002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организации работы </a:t>
            </a: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предоставлению государственной социальной помощи </a:t>
            </a: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Bahnschrift Light" panose="020B0502040204020203" pitchFamily="34" charset="0"/>
              </a:rPr>
              <a:t>основании социального контракта </a:t>
            </a: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рамках </a:t>
            </a:r>
            <a:r>
              <a:rPr lang="ru-RU" sz="28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федерального </a:t>
            </a:r>
            <a:r>
              <a:rPr lang="ru-RU" sz="28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проекта «Демография» национального проекта «Демография»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891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Шкурупий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С.А.,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Управления социальной защиты населения администрации 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мероприятиях,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посвящённых </a:t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Дню города и Дню России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941168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Казакова Л.Г.,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Муниципального учреждения «Управление культуры Кыштымского городского округа»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74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Расширенное совещание при главе  Кыштымского городского округа</vt:lpstr>
      <vt:lpstr>Об оперативной обстановке  на территории  Кыштымского городского округа  в пожароопасный период</vt:lpstr>
      <vt:lpstr>О начале летней оздоровительной кампании</vt:lpstr>
      <vt:lpstr>Об итогах  отопительного сезона и задачах  на зимний период 2024  - 2025 годов</vt:lpstr>
      <vt:lpstr>Об организации работы  по предоставлению государственной социальной помощи  на основании социального контракта  в рамках федерального проекта «Демография» национального проекта «Демография»</vt:lpstr>
      <vt:lpstr>О мероприятиях,  посвящённых  Дню города и Дню России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5</cp:revision>
  <dcterms:created xsi:type="dcterms:W3CDTF">2024-03-27T07:40:39Z</dcterms:created>
  <dcterms:modified xsi:type="dcterms:W3CDTF">2024-05-21T09:54:41Z</dcterms:modified>
</cp:coreProperties>
</file>