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A042-95B1-4B47-95F0-03FAD86F200E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D5A7-83F8-4A0A-BD46-AD282153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4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12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85184"/>
            <a:ext cx="7048872" cy="648072"/>
          </a:xfrm>
        </p:spPr>
        <p:txBody>
          <a:bodyPr/>
          <a:lstStyle/>
          <a:p>
            <a:pPr algn="r"/>
            <a:r>
              <a:rPr lang="ru-RU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7 апреля 2025 года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451" y="1556792"/>
            <a:ext cx="8451033" cy="201622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Об итогах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социально – экономического развития Кыштымского городского округа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в 2024 году и задачах на 2025 год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375" y="4581128"/>
            <a:ext cx="8261109" cy="1752600"/>
          </a:xfrm>
        </p:spPr>
        <p:txBody>
          <a:bodyPr>
            <a:normAutofit/>
          </a:bodyPr>
          <a:lstStyle/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kern="500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b="1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Л.А.ШЕБОЛАЕВА</a:t>
            </a:r>
            <a:r>
              <a:rPr lang="ru-RU" sz="2000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глава </a:t>
            </a: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kern="5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Кыштымского городского округа 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33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2016224"/>
          </a:xfrm>
        </p:spPr>
        <p:txBody>
          <a:bodyPr>
            <a:noAutofit/>
          </a:bodyPr>
          <a:lstStyle/>
          <a:p>
            <a:r>
              <a:rPr lang="ru-RU" sz="2800" dirty="0"/>
              <a:t> </a:t>
            </a: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Об организации питания </a:t>
            </a:r>
            <a:b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в общеобразовательных учреждениях Кыштымского городского округа </a:t>
            </a:r>
            <a:b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в 2024/2025 учебном году</a:t>
            </a:r>
            <a:endParaRPr lang="ru-RU" sz="32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8261109" cy="1752600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Саланчук Е.Ю.,</a:t>
            </a:r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 заместитель главы </a:t>
            </a:r>
          </a:p>
          <a:p>
            <a:pPr algn="r"/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Кыштымского городского округа по социальной сфере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82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63" y="1556792"/>
            <a:ext cx="9180512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 принимаемых мерах и готовности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Кыштымского городского округа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к пожароопасному периоду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35292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Добрецкий Ю. Ю.,</a:t>
            </a:r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 первый заместитель </a:t>
            </a:r>
          </a:p>
          <a:p>
            <a:pPr algn="r"/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SimSun" panose="02010600030101010101" pitchFamily="2" charset="-122"/>
              </a:rPr>
              <a:t>главы Кыштымского городского округа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14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872435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 мероприятиях по санитарной очистке, проведении Всероссийского субботника </a:t>
            </a:r>
            <a:b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и онлайн - голосования за объекты благоустройства в 2026 году</a:t>
            </a:r>
            <a:endParaRPr lang="ru-RU" sz="32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835292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Лукина М.А.,</a:t>
            </a:r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 начальник </a:t>
            </a:r>
          </a:p>
          <a:p>
            <a:pPr algn="r"/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Управления городского хозяйства </a:t>
            </a:r>
          </a:p>
          <a:p>
            <a:pPr algn="r"/>
            <a:r>
              <a:rPr lang="ru-RU" sz="18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администрации Кыштымского городского округа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831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141</Words>
  <Application>Microsoft Office PowerPoint</Application>
  <PresentationFormat>Экран (4:3)</PresentationFormat>
  <Paragraphs>17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Bahnschrift Light</vt:lpstr>
      <vt:lpstr>Calibri</vt:lpstr>
      <vt:lpstr>Тема Office</vt:lpstr>
      <vt:lpstr> Расширенное совещание при главе  Кыштымского городского округа</vt:lpstr>
      <vt:lpstr>Об итогах  социально – экономического развития Кыштымского городского округа в 2024 году и задачах на 2025 год</vt:lpstr>
      <vt:lpstr> Об организации питания  в общеобразовательных учреждениях Кыштымского городского округа  в 2024/2025 учебном году</vt:lpstr>
      <vt:lpstr> О принимаемых мерах и готовности  Кыштымского городского округа  к пожароопасному периоду</vt:lpstr>
      <vt:lpstr> О мероприятиях по санитарной очистке, проведении Всероссийского субботника  и онлайн - голосования за объекты благоустройства в 2026 году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33</cp:revision>
  <dcterms:created xsi:type="dcterms:W3CDTF">2024-03-27T07:40:39Z</dcterms:created>
  <dcterms:modified xsi:type="dcterms:W3CDTF">2025-04-01T05:38:03Z</dcterms:modified>
</cp:coreProperties>
</file>