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4" r:id="rId3"/>
    <p:sldId id="265" r:id="rId4"/>
    <p:sldId id="266" r:id="rId5"/>
    <p:sldId id="267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2AA042-95B1-4B47-95F0-03FAD86F200E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48D5A7-83F8-4A0A-BD46-AD2821536B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490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8D5A7-83F8-4A0A-BD46-AD2821536B0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246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8D5A7-83F8-4A0A-BD46-AD2821536B0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7126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461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5630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3817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169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4746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9476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9933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1226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916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6819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4054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61018-3681-477E-A7CE-A969F29A0A59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8859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844824"/>
            <a:ext cx="8280920" cy="1470025"/>
          </a:xfrm>
        </p:spPr>
        <p:txBody>
          <a:bodyPr>
            <a:normAutofit fontScale="90000"/>
          </a:bodyPr>
          <a:lstStyle/>
          <a:p>
            <a:br>
              <a:rPr lang="ru-RU" dirty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r>
              <a:rPr lang="ru-RU" sz="4000" dirty="0">
                <a:solidFill>
                  <a:srgbClr val="002060"/>
                </a:solidFill>
                <a:latin typeface="Bahnschrift Light" panose="020B0502040204020203" pitchFamily="34" charset="0"/>
              </a:rPr>
              <a:t>Расширенное совещание</a:t>
            </a:r>
            <a:br>
              <a:rPr lang="ru-RU" sz="4000" dirty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r>
              <a:rPr lang="ru-RU" sz="4000" dirty="0">
                <a:solidFill>
                  <a:srgbClr val="002060"/>
                </a:solidFill>
                <a:latin typeface="Bahnschrift Light" panose="020B0502040204020203" pitchFamily="34" charset="0"/>
              </a:rPr>
              <a:t>при главе </a:t>
            </a:r>
            <a:br>
              <a:rPr lang="ru-RU" sz="4000" dirty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r>
              <a:rPr lang="ru-RU" sz="4000" dirty="0">
                <a:solidFill>
                  <a:srgbClr val="002060"/>
                </a:solidFill>
                <a:latin typeface="Bahnschrift Light" panose="020B0502040204020203" pitchFamily="34" charset="0"/>
              </a:rPr>
              <a:t>Кыштымского городского округа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688" y="5085184"/>
            <a:ext cx="7048872" cy="648072"/>
          </a:xfrm>
        </p:spPr>
        <p:txBody>
          <a:bodyPr/>
          <a:lstStyle/>
          <a:p>
            <a:pPr algn="r"/>
            <a:r>
              <a:rPr lang="ru-RU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7 апреля 2025 года</a:t>
            </a:r>
          </a:p>
        </p:txBody>
      </p:sp>
      <p:pic>
        <p:nvPicPr>
          <p:cNvPr id="1026" name="Picture 2" descr="C:\Users\user\Desktop\Documents\Панова Н.К\Герб Кыштыма\logo, герб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64096" cy="112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5308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6451" y="1556792"/>
            <a:ext cx="8451033" cy="2016224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SimSun" panose="02010600030101010101" pitchFamily="2" charset="-122"/>
              </a:rPr>
              <a:t>Об итогах </a:t>
            </a:r>
            <a:br>
              <a:rPr lang="ru-RU" sz="36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SimSun" panose="02010600030101010101" pitchFamily="2" charset="-122"/>
              </a:rPr>
            </a:br>
            <a:r>
              <a:rPr lang="ru-RU" sz="36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SimSun" panose="02010600030101010101" pitchFamily="2" charset="-122"/>
              </a:rPr>
              <a:t>социально – экономического развития Кыштымского городского округа</a:t>
            </a:r>
            <a:br>
              <a:rPr lang="ru-RU" sz="36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SimSun" panose="02010600030101010101" pitchFamily="2" charset="-122"/>
              </a:rPr>
            </a:br>
            <a:r>
              <a:rPr lang="ru-RU" sz="36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SimSun" panose="02010600030101010101" pitchFamily="2" charset="-122"/>
              </a:rPr>
              <a:t>в 2024 году и задачах на 2025 год</a:t>
            </a:r>
            <a:endParaRPr lang="ru-RU" sz="3600" b="1" dirty="0">
              <a:solidFill>
                <a:srgbClr val="002060"/>
              </a:solidFill>
              <a:latin typeface="Bahnschrift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6375" y="4581128"/>
            <a:ext cx="8261109" cy="1752600"/>
          </a:xfrm>
        </p:spPr>
        <p:txBody>
          <a:bodyPr>
            <a:normAutofit/>
          </a:bodyPr>
          <a:lstStyle/>
          <a:p>
            <a:pPr algn="r">
              <a:lnSpc>
                <a:spcPct val="115000"/>
              </a:lnSpc>
              <a:spcBef>
                <a:spcPts val="0"/>
              </a:spcBef>
            </a:pPr>
            <a:r>
              <a:rPr lang="ru-RU" sz="2000" i="1" kern="500" dirty="0">
                <a:solidFill>
                  <a:srgbClr val="002060"/>
                </a:solidFill>
                <a:latin typeface="Bahnschrift Light" panose="020B0502040204020203" pitchFamily="34" charset="0"/>
              </a:rPr>
              <a:t>Докладчик – </a:t>
            </a:r>
            <a:r>
              <a:rPr lang="ru-RU" sz="2000" b="1" i="1" kern="5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Л.А.ШЕБОЛАЕВА</a:t>
            </a:r>
            <a:r>
              <a:rPr lang="ru-RU" sz="2000" i="1" kern="5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глава </a:t>
            </a:r>
          </a:p>
          <a:p>
            <a:pPr algn="r">
              <a:lnSpc>
                <a:spcPct val="115000"/>
              </a:lnSpc>
              <a:spcBef>
                <a:spcPts val="0"/>
              </a:spcBef>
            </a:pPr>
            <a:r>
              <a:rPr lang="ru-RU" sz="2000" i="1" kern="5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Кыштымского городского округа </a:t>
            </a:r>
          </a:p>
        </p:txBody>
      </p:sp>
      <p:pic>
        <p:nvPicPr>
          <p:cNvPr id="1026" name="Picture 2" descr="C:\Users\user\Desktop\Documents\Панова Н.К\Герб Кыштыма\logo, герб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64096" cy="112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7331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772816"/>
            <a:ext cx="8640960" cy="2016224"/>
          </a:xfrm>
        </p:spPr>
        <p:txBody>
          <a:bodyPr>
            <a:noAutofit/>
          </a:bodyPr>
          <a:lstStyle/>
          <a:p>
            <a:r>
              <a:rPr lang="ru-RU" sz="2800" dirty="0"/>
              <a:t> </a:t>
            </a:r>
            <a:r>
              <a:rPr lang="ru-RU" sz="32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  <a:t>Об организации питания </a:t>
            </a:r>
            <a:br>
              <a:rPr lang="ru-RU" sz="32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</a:br>
            <a:r>
              <a:rPr lang="ru-RU" sz="32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  <a:t>в общеобразовательных учреждениях Кыштымского городского округа </a:t>
            </a:r>
            <a:br>
              <a:rPr lang="ru-RU" sz="32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</a:br>
            <a:r>
              <a:rPr lang="ru-RU" sz="32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  <a:t>в 2024/2025 учебном году</a:t>
            </a:r>
            <a:endParaRPr lang="ru-RU" sz="3200" b="1" dirty="0">
              <a:solidFill>
                <a:srgbClr val="002060"/>
              </a:solidFill>
              <a:latin typeface="Bahnschrift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509120"/>
            <a:ext cx="8261109" cy="1752600"/>
          </a:xfrm>
        </p:spPr>
        <p:txBody>
          <a:bodyPr>
            <a:normAutofit/>
          </a:bodyPr>
          <a:lstStyle/>
          <a:p>
            <a:pPr algn="r"/>
            <a:r>
              <a:rPr lang="ru-RU" sz="2000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Докладчик – </a:t>
            </a:r>
            <a:r>
              <a:rPr lang="ru-RU" sz="1800" b="1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  <a:t>Саланчук Е.Ю.,</a:t>
            </a:r>
            <a:r>
              <a:rPr lang="ru-RU" sz="18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  <a:t> заместитель главы </a:t>
            </a:r>
          </a:p>
          <a:p>
            <a:pPr algn="r"/>
            <a:r>
              <a:rPr lang="ru-RU" sz="18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  <a:t>Кыштымского городского округа по социальной сфере </a:t>
            </a:r>
            <a:endParaRPr lang="ru-RU" sz="2000" i="1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pic>
        <p:nvPicPr>
          <p:cNvPr id="1026" name="Picture 2" descr="C:\Users\user\Desktop\Documents\Панова Н.К\Герб Кыштыма\logo, герб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64096" cy="112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3824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563" y="1556792"/>
            <a:ext cx="9180512" cy="1470025"/>
          </a:xfrm>
        </p:spPr>
        <p:txBody>
          <a:bodyPr>
            <a:noAutofit/>
          </a:bodyPr>
          <a:lstStyle/>
          <a:p>
            <a:br>
              <a:rPr lang="ru-RU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  <a:t>О принимаемых мерах и готовности </a:t>
            </a:r>
            <a:br>
              <a:rPr lang="ru-RU" sz="36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</a:br>
            <a:r>
              <a:rPr lang="ru-RU" sz="36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  <a:t>Кыштымского городского округа </a:t>
            </a:r>
            <a:br>
              <a:rPr lang="ru-RU" sz="36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</a:br>
            <a:r>
              <a:rPr lang="ru-RU" sz="36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  <a:t>к пожароопасному периоду</a:t>
            </a:r>
            <a:endParaRPr lang="ru-RU" sz="3600" b="1" dirty="0">
              <a:solidFill>
                <a:srgbClr val="002060"/>
              </a:solidFill>
              <a:latin typeface="Bahnschrift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437112"/>
            <a:ext cx="8352928" cy="1968624"/>
          </a:xfrm>
        </p:spPr>
        <p:txBody>
          <a:bodyPr>
            <a:normAutofit/>
          </a:bodyPr>
          <a:lstStyle/>
          <a:p>
            <a:pPr algn="r"/>
            <a:r>
              <a:rPr lang="ru-RU" sz="2000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Докладчик – </a:t>
            </a:r>
            <a:r>
              <a:rPr lang="ru-RU" sz="1800" b="1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SimSun" panose="02010600030101010101" pitchFamily="2" charset="-122"/>
              </a:rPr>
              <a:t>Добрецкий Ю. Ю.,</a:t>
            </a:r>
            <a:r>
              <a:rPr lang="ru-RU" sz="18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SimSun" panose="02010600030101010101" pitchFamily="2" charset="-122"/>
              </a:rPr>
              <a:t> первый заместитель </a:t>
            </a:r>
          </a:p>
          <a:p>
            <a:pPr algn="r"/>
            <a:r>
              <a:rPr lang="ru-RU" sz="18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SimSun" panose="02010600030101010101" pitchFamily="2" charset="-122"/>
              </a:rPr>
              <a:t>главы Кыштымского городского округа</a:t>
            </a:r>
            <a:endParaRPr lang="ru-RU" sz="2000" i="1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pic>
        <p:nvPicPr>
          <p:cNvPr id="1026" name="Picture 2" descr="C:\Users\user\Desktop\Documents\Панова Н.К\Герб Кыштыма\logo, герб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64096" cy="112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8147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772816"/>
            <a:ext cx="7872435" cy="1470025"/>
          </a:xfrm>
        </p:spPr>
        <p:txBody>
          <a:bodyPr>
            <a:noAutofit/>
          </a:bodyPr>
          <a:lstStyle/>
          <a:p>
            <a:br>
              <a:rPr lang="ru-RU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  <a:t>О мероприятиях по санитарной очистке, проведении Всероссийского субботника </a:t>
            </a:r>
            <a:br>
              <a:rPr lang="ru-RU" sz="32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</a:br>
            <a:r>
              <a:rPr lang="ru-RU" sz="32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  <a:t>и онлайн - голосования за объекты благоустройства в 2026 году</a:t>
            </a:r>
            <a:endParaRPr lang="ru-RU" sz="3200" b="1" dirty="0">
              <a:solidFill>
                <a:srgbClr val="002060"/>
              </a:solidFill>
              <a:latin typeface="Bahnschrift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4653136"/>
            <a:ext cx="8352928" cy="1968624"/>
          </a:xfrm>
        </p:spPr>
        <p:txBody>
          <a:bodyPr>
            <a:normAutofit/>
          </a:bodyPr>
          <a:lstStyle/>
          <a:p>
            <a:pPr algn="r"/>
            <a:r>
              <a:rPr lang="ru-RU" sz="2000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Докладчик – </a:t>
            </a:r>
            <a:r>
              <a:rPr lang="ru-RU" sz="1800" b="1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  <a:t>Лукина М.А.,</a:t>
            </a:r>
            <a:r>
              <a:rPr lang="ru-RU" sz="18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  <a:t> начальник </a:t>
            </a:r>
          </a:p>
          <a:p>
            <a:pPr algn="r"/>
            <a:r>
              <a:rPr lang="ru-RU" sz="18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  <a:t>Управления городского хозяйства </a:t>
            </a:r>
          </a:p>
          <a:p>
            <a:pPr algn="r"/>
            <a:r>
              <a:rPr lang="ru-RU" sz="18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  <a:t>администрации Кыштымского городского округа </a:t>
            </a:r>
            <a:endParaRPr lang="ru-RU" sz="2000" i="1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pic>
        <p:nvPicPr>
          <p:cNvPr id="1026" name="Picture 2" descr="C:\Users\user\Desktop\Documents\Панова Н.К\Герб Кыштыма\logo, герб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64096" cy="112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68315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141</Words>
  <Application>Microsoft Office PowerPoint</Application>
  <PresentationFormat>Экран (4:3)</PresentationFormat>
  <Paragraphs>17</Paragraphs>
  <Slides>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Bahnschrift Light</vt:lpstr>
      <vt:lpstr>Calibri</vt:lpstr>
      <vt:lpstr>Тема Office</vt:lpstr>
      <vt:lpstr> Расширенное совещание при главе  Кыштымского городского округа</vt:lpstr>
      <vt:lpstr>Об итогах  социально – экономического развития Кыштымского городского округа в 2024 году и задачах на 2025 год</vt:lpstr>
      <vt:lpstr> Об организации питания  в общеобразовательных учреждениях Кыштымского городского округа  в 2024/2025 учебном году</vt:lpstr>
      <vt:lpstr> О принимаемых мерах и готовности  Кыштымского городского округа  к пожароопасному периоду</vt:lpstr>
      <vt:lpstr> О мероприятиях по санитарной очистке, проведении Всероссийского субботника  и онлайн - голосования за объекты благоустройства в 2026 году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Расширенное совещание при главе  Кыштымского городского округа</dc:title>
  <dc:creator>user</dc:creator>
  <cp:lastModifiedBy>user</cp:lastModifiedBy>
  <cp:revision>33</cp:revision>
  <dcterms:created xsi:type="dcterms:W3CDTF">2024-03-27T07:40:39Z</dcterms:created>
  <dcterms:modified xsi:type="dcterms:W3CDTF">2025-04-01T05:38:03Z</dcterms:modified>
</cp:coreProperties>
</file>