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64" r:id="rId4"/>
    <p:sldId id="269" r:id="rId5"/>
    <p:sldId id="27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5445224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06 июля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352928" cy="2016224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ходе подготовки объектов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тепло-, энерго-, газо- и водоснабжения,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учреждений социальной сферы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 жилищного фонда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к новому отопительному сезону</a:t>
            </a:r>
            <a:endParaRPr lang="ru-RU" sz="34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678056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Добрецкий Ю.Ю., первый заместитель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главы 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21" y="1988840"/>
            <a:ext cx="8451033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ходе благоустройства в 2026 году</a:t>
            </a:r>
            <a:b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общественных пространств </a:t>
            </a:r>
            <a:b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в рамках федеральной программы «Формирование комфортной городской среды» национального проекта «Инфраструктура для жизни»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Сухомлинова А.А.,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исполняющий обязанности начальника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Управления городского хозяйства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администрации 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4527" y="1844824"/>
            <a:ext cx="8136904" cy="2016224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работе по пресечению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 профилактике преступлений, совершаемых </a:t>
            </a:r>
            <a:b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с использованием информационно – телекоммуникационных технологий</a:t>
            </a:r>
            <a:endParaRPr lang="ru-RU" sz="34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Чамовских А.Е., исполняющий обязанности начальника Межмуниципального отдела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МВД России «Кыштымский» Челябинской области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98008" y="1916832"/>
            <a:ext cx="8169941" cy="2016224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реализации в 2026 году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муниципальной программы </a:t>
            </a:r>
            <a:b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«Укрепление общественного здоровья населения Кыштымского городского округа», обеспечении охвата населения мероприятиями в рамках диспансеризации и профилактических осмотров</a:t>
            </a:r>
            <a:endParaRPr lang="ru-RU" sz="3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Тарасова И.Б., исполняющий обязанности заместителя главы Кыштымского городского округа по социальной сфере,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Асатрян Г.М., исполняющий обязанности главного врача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ГБУЗ «Городская больница им. А.П. Силаева г. Кыштым»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954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207</Words>
  <Application>Microsoft Office PowerPoint</Application>
  <PresentationFormat>Экран (4:3)</PresentationFormat>
  <Paragraphs>21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ходе подготовки объектов  тепло-, энерго-, газо- и водоснабжения,  учреждений социальной сферы  и жилищного фонда  к новому отопительному сезону</vt:lpstr>
      <vt:lpstr>О ходе благоустройства в 2026 году общественных пространств  в рамках федеральной программы «Формирование комфортной городской среды» национального проекта «Инфраструктура для жизни»</vt:lpstr>
      <vt:lpstr>О работе по пресечению  и профилактике преступлений, совершаемых  с использованием информационно – телекоммуникационных технологий</vt:lpstr>
      <vt:lpstr>О реализации в 2026 году  муниципальной программы  «Укрепление общественного здоровья населения Кыштымского городского округа», обеспечении охвата населения мероприятиями в рамках диспансеризации и профилактических осмотров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57</cp:revision>
  <dcterms:created xsi:type="dcterms:W3CDTF">2024-03-27T07:40:39Z</dcterms:created>
  <dcterms:modified xsi:type="dcterms:W3CDTF">2026-05-05T07:51:59Z</dcterms:modified>
</cp:coreProperties>
</file>