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2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3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sz="4000" b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2 декабря 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989" y="1916832"/>
            <a:ext cx="8640960" cy="2016224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увеличении доли граждан, систематически занимающихся физической культурой и спортом по итогам 2024 года в рамках реализации </a:t>
            </a:r>
            <a: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федерального </a:t>
            </a:r>
            <a:r>
              <a:rPr lang="ru-RU" sz="28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проекта «Спорт – норма жизни» </a:t>
            </a:r>
            <a: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национального </a:t>
            </a:r>
            <a:r>
              <a:rPr lang="ru-RU" sz="28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проекта «Демография</a:t>
            </a:r>
            <a:r>
              <a:rPr lang="ru-RU" sz="28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261109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Ескин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В.Ю.,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исполняющий обязанности начальника Управления по физической культуре и спорту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700808"/>
            <a:ext cx="9180512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итогах Комплексных спартакиад трудящихся и ветеранов                   Кыштымского городского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округа.</a:t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Награждение победителей</a:t>
            </a:r>
            <a:endParaRPr lang="ru-RU" sz="31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Ескин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В.Ю.,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исполняющий обязанности начальника Управления по физической культуре и спорту администрации Кыштымского 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24936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 деятельности муниципального опорного центра дополнительного образования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реализации моделей по доступности дополнительных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образовательных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программ для детей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различными образовательными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потребностями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8273008" cy="120392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Козлова Л.В.,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исполняющий обязанности начальника Управления по делам образования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администрации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 мероприятиях, посвящённых празднованию Нового года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Казакова Л.Г.,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муниципального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учреждения </a:t>
            </a:r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Управление </a:t>
            </a:r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культуры»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78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организации жизнедеятельности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обеспечения безопасности в период проведения </a:t>
            </a:r>
            <a:r>
              <a:rPr lang="ru-RU" sz="32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новогодних праздников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Докладчики– 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Добрецкий Ю.Ю.,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первый заместитель главы Кыштымского городского округа,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Саланчук </a:t>
            </a:r>
            <a:r>
              <a:rPr lang="ru-RU" sz="20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Е.Ю., </a:t>
            </a:r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заместитель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главы </a:t>
            </a:r>
            <a:endParaRPr lang="ru-RU" sz="20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по социальной сфере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522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118</Words>
  <Application>Microsoft Office PowerPoint</Application>
  <PresentationFormat>Экран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Расширенное совещание при главе  Кыштымского городского округа</vt:lpstr>
      <vt:lpstr> Об увеличении доли граждан, систематически занимающихся физической культурой и спортом по итогам 2024 года в рамках реализации  федерального проекта «Спорт – норма жизни»  национального проекта «Демография»</vt:lpstr>
      <vt:lpstr> Об итогах Комплексных спартакиад трудящихся и ветеранов                   Кыштымского городского округа. Награждение победителей</vt:lpstr>
      <vt:lpstr>О деятельности муниципального опорного центра дополнительного образования  и реализации моделей по доступности дополнительных образовательных программ для детей с различными образовательными потребностями</vt:lpstr>
      <vt:lpstr> О мероприятиях, посвящённых празднованию Нового года</vt:lpstr>
      <vt:lpstr> Об организации жизнедеятельности  и обеспечения безопасности в период проведения новогодних праздников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27</cp:revision>
  <dcterms:created xsi:type="dcterms:W3CDTF">2024-03-27T07:40:39Z</dcterms:created>
  <dcterms:modified xsi:type="dcterms:W3CDTF">2024-11-21T09:27:39Z</dcterms:modified>
</cp:coreProperties>
</file>