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59" r:id="rId4"/>
    <p:sldId id="262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A042-95B1-4B47-95F0-03FAD86F200E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8D5A7-83F8-4A0A-BD46-AD2821536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9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03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6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6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7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3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1018-3681-477E-A7CE-A969F29A0A59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5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8092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Расширенное совещание</a:t>
            </a:r>
            <a:b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при главе </a:t>
            </a:r>
            <a:b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  <a:endParaRPr lang="ru-RU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085184"/>
            <a:ext cx="7048872" cy="648072"/>
          </a:xfrm>
        </p:spPr>
        <p:txBody>
          <a:bodyPr/>
          <a:lstStyle/>
          <a:p>
            <a:pPr algn="r"/>
            <a:r>
              <a:rPr lang="ru-RU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11 ноября 2024 года</a:t>
            </a:r>
            <a:endParaRPr lang="ru-RU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30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640960" cy="2016224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 комплексе мероприятий </a:t>
            </a: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обеспечению своевременного                 поступления в местный бюджет налогов и сборов, сроках уплаты              имущественных налогов в 2024 году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869160"/>
            <a:ext cx="8117093" cy="1752600"/>
          </a:xfrm>
        </p:spPr>
        <p:txBody>
          <a:bodyPr>
            <a:normAutofit/>
          </a:bodyPr>
          <a:lstStyle/>
          <a:p>
            <a:pPr algn="r"/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Сумин А.С., заместитель начальника Межрайонной ИФНС № 22 по Челябинской области </a:t>
            </a:r>
            <a:endParaRPr lang="ru-RU" sz="2400" i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68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8280920" cy="1470025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 состоянии аварийности </a:t>
            </a: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на муниципальных автодорогах </a:t>
            </a:r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</a:t>
            </a: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округа</a:t>
            </a:r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, достижении показателей регионального проекта и муниципальной программы </a:t>
            </a: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обеспечению безопасности дорожного движения и задачах на 2025 год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105400"/>
            <a:ext cx="8273008" cy="120392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Докладчики – </a:t>
            </a:r>
            <a:r>
              <a:rPr lang="ru-RU" sz="24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Лукин А.В., 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начальник </a:t>
            </a:r>
            <a:endParaRPr lang="ru-RU" sz="24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МО 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МВД РФ «Кыштымский» Челябинской 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области, </a:t>
            </a:r>
          </a:p>
          <a:p>
            <a:pPr algn="r"/>
            <a:r>
              <a:rPr lang="ru-RU" sz="2400" b="1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Добрецкий </a:t>
            </a:r>
            <a:r>
              <a:rPr lang="ru-RU" sz="24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Ю.Ю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., первый заместитель главы </a:t>
            </a:r>
            <a:endParaRPr lang="ru-RU" sz="24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городского округа </a:t>
            </a:r>
            <a:endParaRPr lang="ru-RU" sz="24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48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6512" y="1700808"/>
            <a:ext cx="9180512" cy="1470025"/>
          </a:xfrm>
        </p:spPr>
        <p:txBody>
          <a:bodyPr>
            <a:noAutofit/>
          </a:bodyPr>
          <a:lstStyle/>
          <a:p>
            <a: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 развитии технического творчества, педагогическое сопровождение профессионального </a:t>
            </a:r>
            <a:r>
              <a:rPr lang="ru-RU" sz="31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самоопределения обучающихся </a:t>
            </a:r>
            <a:r>
              <a:rPr lang="ru-RU" sz="31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</a:t>
            </a:r>
            <a:r>
              <a:rPr lang="ru-RU" sz="31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городского округа</a:t>
            </a:r>
            <a:endParaRPr lang="ru-RU" sz="31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352928" cy="1968624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Докладчики – </a:t>
            </a:r>
            <a:r>
              <a:rPr lang="ru-RU" sz="2400" b="1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Козлова </a:t>
            </a:r>
            <a:r>
              <a:rPr lang="ru-RU" sz="24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Л.В.,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и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. о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. начальника 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Управления 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по делам образования 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администрации 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</a:t>
            </a:r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округа,</a:t>
            </a:r>
            <a:b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endParaRPr lang="ru-RU" sz="24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400" b="1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Назарова </a:t>
            </a:r>
            <a:r>
              <a:rPr lang="ru-RU" sz="24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Е.В., 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руководитель  Филиала Государственного бюджетного учреждения дополнительного образования </a:t>
            </a:r>
            <a:endParaRPr lang="ru-RU" sz="24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«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Дом юношеского технического творчества Челябинской области» </a:t>
            </a:r>
            <a:endParaRPr lang="ru-RU" sz="24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4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г</a:t>
            </a:r>
            <a:r>
              <a:rPr lang="ru-RU" sz="24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. Кыштым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1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8280920" cy="1470025"/>
          </a:xfrm>
        </p:spPr>
        <p:txBody>
          <a:bodyPr>
            <a:noAutofit/>
          </a:bodyPr>
          <a:lstStyle/>
          <a:p>
            <a: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Об итогах работ по благоустройству </a:t>
            </a:r>
            <a:r>
              <a:rPr lang="ru-RU" sz="36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на территории </a:t>
            </a:r>
            <a:br>
              <a:rPr lang="ru-RU" sz="36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</a:t>
            </a:r>
            <a:r>
              <a:rPr lang="ru-RU" sz="36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округа </a:t>
            </a:r>
            <a:r>
              <a:rPr lang="ru-RU" sz="36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в </a:t>
            </a:r>
            <a:r>
              <a:rPr lang="ru-RU" sz="36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2024 году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9545" y="4725144"/>
            <a:ext cx="896448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Докладчики – </a:t>
            </a:r>
            <a:r>
              <a:rPr lang="ru-RU" sz="20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Лукина М.А. 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начальник Управления </a:t>
            </a:r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городского 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хозяйства </a:t>
            </a:r>
            <a:endParaRPr lang="ru-RU" sz="20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администрации 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7846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81</Words>
  <Application>Microsoft Office PowerPoint</Application>
  <PresentationFormat>Экран (4:3)</PresentationFormat>
  <Paragraphs>18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Расширенное совещание при главе  Кыштымского городского округа</vt:lpstr>
      <vt:lpstr>О комплексе мероприятий  по обеспечению своевременного                 поступления в местный бюджет налогов и сборов, сроках уплаты              имущественных налогов в 2024 году</vt:lpstr>
      <vt:lpstr>О состоянии аварийности  на муниципальных автодорогах Кыштымского городского округа, достижении показателей регионального проекта и муниципальной программы  по обеспечению безопасности дорожного движения и задачах на 2025 год</vt:lpstr>
      <vt:lpstr> О развитии технического творчества, педагогическое сопровождение профессионального самоопределения обучающихся Кыштымского городского округа</vt:lpstr>
      <vt:lpstr> Об итогах работ по благоустройству на территории  Кыштымского городского округа  в 2024 году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Расширенное совещание при главе  Кыштымского городского округа</dc:title>
  <dc:creator>user</dc:creator>
  <cp:lastModifiedBy>user</cp:lastModifiedBy>
  <cp:revision>24</cp:revision>
  <dcterms:created xsi:type="dcterms:W3CDTF">2024-03-27T07:40:39Z</dcterms:created>
  <dcterms:modified xsi:type="dcterms:W3CDTF">2024-10-28T10:48:34Z</dcterms:modified>
</cp:coreProperties>
</file>