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3" r:id="rId3"/>
    <p:sldId id="259" r:id="rId4"/>
    <p:sldId id="262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AA042-95B1-4B47-95F0-03FAD86F200E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8D5A7-83F8-4A0A-BD46-AD2821536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490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8D5A7-83F8-4A0A-BD46-AD2821536B0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032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461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630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81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16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74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476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933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22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91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81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05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61018-3681-477E-A7CE-A969F29A0A59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85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828092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Расширенное совещание</a:t>
            </a:r>
            <a:br>
              <a:rPr lang="ru-RU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при главе </a:t>
            </a:r>
            <a:br>
              <a:rPr lang="ru-RU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Кыштымского городского округа</a:t>
            </a:r>
            <a:endParaRPr lang="ru-RU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5085184"/>
            <a:ext cx="7048872" cy="648072"/>
          </a:xfrm>
        </p:spPr>
        <p:txBody>
          <a:bodyPr/>
          <a:lstStyle/>
          <a:p>
            <a:pPr algn="r"/>
            <a:r>
              <a:rPr lang="ru-RU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11 ноября 2024 года</a:t>
            </a:r>
            <a:endParaRPr lang="ru-RU" i="1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30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772816"/>
            <a:ext cx="8640960" cy="2016224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О комплексе мероприятий </a:t>
            </a:r>
            <a:r>
              <a:rPr lang="ru-RU" sz="3200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по </a:t>
            </a:r>
            <a:r>
              <a:rPr lang="ru-RU" sz="32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обеспечению своевременного                 поступления в местный бюджет налогов и сборов, сроках уплаты              имущественных налогов в 2024 году</a:t>
            </a:r>
            <a:endParaRPr lang="ru-RU" sz="3200" b="1" dirty="0">
              <a:solidFill>
                <a:srgbClr val="002060"/>
              </a:solidFill>
              <a:latin typeface="Bahnschrift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869160"/>
            <a:ext cx="8117093" cy="1752600"/>
          </a:xfrm>
        </p:spPr>
        <p:txBody>
          <a:bodyPr>
            <a:normAutofit/>
          </a:bodyPr>
          <a:lstStyle/>
          <a:p>
            <a:pPr algn="r"/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 – 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Сумин А.С., заместитель начальника Межрайонной ИФНС № 22 по Челябинской области </a:t>
            </a:r>
            <a:endParaRPr lang="ru-RU" sz="2400" i="1" dirty="0">
              <a:solidFill>
                <a:srgbClr val="002060"/>
              </a:solidFill>
              <a:latin typeface="Bahnschrift Light" panose="020B05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5686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132856"/>
            <a:ext cx="8280920" cy="1470025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О состоянии аварийности </a:t>
            </a:r>
            <a:r>
              <a:rPr lang="ru-RU" sz="3200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на муниципальных автодорогах </a:t>
            </a:r>
            <a:r>
              <a:rPr lang="ru-RU" sz="32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Кыштымского городского </a:t>
            </a:r>
            <a:r>
              <a:rPr lang="ru-RU" sz="3200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округа</a:t>
            </a:r>
            <a:r>
              <a:rPr lang="ru-RU" sz="32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, достижении показателей регионального проекта и муниципальной программы </a:t>
            </a:r>
            <a:r>
              <a:rPr lang="ru-RU" sz="3200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по </a:t>
            </a:r>
            <a:r>
              <a:rPr lang="ru-RU" sz="32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обеспечению безопасности дорожного движения и задачах на 2025 год</a:t>
            </a:r>
            <a:endParaRPr lang="ru-RU" sz="3200" b="1" dirty="0">
              <a:solidFill>
                <a:srgbClr val="002060"/>
              </a:solidFill>
              <a:latin typeface="Bahnschrift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105400"/>
            <a:ext cx="8273008" cy="1203920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Докладчики – </a:t>
            </a:r>
            <a:r>
              <a:rPr lang="ru-RU" sz="2400" b="1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Лукин А.В., 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начальник </a:t>
            </a:r>
            <a:endParaRPr lang="ru-RU" sz="2400" i="1" dirty="0" smtClean="0">
              <a:solidFill>
                <a:srgbClr val="002060"/>
              </a:solidFill>
              <a:latin typeface="Bahnschrift Light" panose="020B0502040204020203" pitchFamily="34" charset="0"/>
            </a:endParaRPr>
          </a:p>
          <a:p>
            <a:pPr algn="r"/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МО 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МВД РФ «Кыштымский» Челябинской </a:t>
            </a:r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области, </a:t>
            </a:r>
          </a:p>
          <a:p>
            <a:pPr algn="r"/>
            <a:r>
              <a:rPr lang="ru-RU" sz="2400" b="1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Добрецкий </a:t>
            </a:r>
            <a:r>
              <a:rPr lang="ru-RU" sz="2400" b="1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Ю.Ю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., первый заместитель главы </a:t>
            </a:r>
            <a:endParaRPr lang="ru-RU" sz="2400" i="1" dirty="0" smtClean="0">
              <a:solidFill>
                <a:srgbClr val="002060"/>
              </a:solidFill>
              <a:latin typeface="Bahnschrift Light" panose="020B0502040204020203" pitchFamily="34" charset="0"/>
            </a:endParaRPr>
          </a:p>
          <a:p>
            <a:pPr algn="r"/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Кыштымского 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городского округа </a:t>
            </a:r>
            <a:endParaRPr lang="ru-RU" sz="2400" i="1" dirty="0" smtClean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487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6512" y="1700808"/>
            <a:ext cx="9180512" cy="1470025"/>
          </a:xfrm>
        </p:spPr>
        <p:txBody>
          <a:bodyPr>
            <a:noAutofit/>
          </a:bodyPr>
          <a:lstStyle/>
          <a:p>
            <a:r>
              <a:rPr lang="ru-RU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1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О развитии технического творчества, педагогическое сопровождение профессионального </a:t>
            </a:r>
            <a:r>
              <a:rPr lang="ru-RU" sz="3100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самоопределения обучающихся </a:t>
            </a:r>
            <a:r>
              <a:rPr lang="ru-RU" sz="3100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Кыштымского </a:t>
            </a:r>
            <a:r>
              <a:rPr lang="ru-RU" sz="31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городского округа</a:t>
            </a:r>
            <a:endParaRPr lang="ru-RU" sz="3100" b="1" dirty="0">
              <a:solidFill>
                <a:srgbClr val="002060"/>
              </a:solidFill>
              <a:latin typeface="Bahnschrift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8352928" cy="1968624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Докладчики – </a:t>
            </a:r>
            <a:r>
              <a:rPr lang="ru-RU" sz="2400" b="1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Козлова </a:t>
            </a:r>
            <a:r>
              <a:rPr lang="ru-RU" sz="2400" b="1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Л.В.,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 и</a:t>
            </a:r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. о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. начальника </a:t>
            </a:r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Управления 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по делам образования </a:t>
            </a:r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администрации 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Кыштымского городского </a:t>
            </a:r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округа,</a:t>
            </a:r>
            <a:b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endParaRPr lang="ru-RU" sz="2400" i="1" dirty="0" smtClean="0">
              <a:solidFill>
                <a:srgbClr val="002060"/>
              </a:solidFill>
              <a:latin typeface="Bahnschrift Light" panose="020B0502040204020203" pitchFamily="34" charset="0"/>
            </a:endParaRPr>
          </a:p>
          <a:p>
            <a:pPr algn="r"/>
            <a:r>
              <a:rPr lang="ru-RU" sz="2400" b="1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Назарова </a:t>
            </a:r>
            <a:r>
              <a:rPr lang="ru-RU" sz="2400" b="1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Е.В., 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руководитель  Филиала Государственного бюджетного учреждения дополнительного образования </a:t>
            </a:r>
            <a:endParaRPr lang="ru-RU" sz="2400" i="1" dirty="0" smtClean="0">
              <a:solidFill>
                <a:srgbClr val="002060"/>
              </a:solidFill>
              <a:latin typeface="Bahnschrift Light" panose="020B0502040204020203" pitchFamily="34" charset="0"/>
            </a:endParaRPr>
          </a:p>
          <a:p>
            <a:pPr algn="r"/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«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Дом юношеского технического творчества Челябинской области» </a:t>
            </a:r>
            <a:endParaRPr lang="ru-RU" sz="2400" i="1" dirty="0" smtClean="0">
              <a:solidFill>
                <a:srgbClr val="002060"/>
              </a:solidFill>
              <a:latin typeface="Bahnschrift Light" panose="020B0502040204020203" pitchFamily="34" charset="0"/>
            </a:endParaRPr>
          </a:p>
          <a:p>
            <a:pPr algn="r"/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г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. Кыштым</a:t>
            </a: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12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700808"/>
            <a:ext cx="8280920" cy="1470025"/>
          </a:xfrm>
        </p:spPr>
        <p:txBody>
          <a:bodyPr>
            <a:noAutofit/>
          </a:bodyPr>
          <a:lstStyle/>
          <a:p>
            <a:r>
              <a:rPr lang="ru-RU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Об итогах работ по благоустройству </a:t>
            </a:r>
            <a:r>
              <a:rPr lang="ru-RU" sz="3600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на территории </a:t>
            </a:r>
            <a:br>
              <a:rPr lang="ru-RU" sz="3600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Кыштымского городского </a:t>
            </a:r>
            <a:r>
              <a:rPr lang="ru-RU" sz="36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округа </a:t>
            </a:r>
            <a:r>
              <a:rPr lang="ru-RU" sz="3600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в </a:t>
            </a:r>
            <a:r>
              <a:rPr lang="ru-RU" sz="36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2024 году</a:t>
            </a:r>
            <a:endParaRPr lang="ru-RU" sz="3600" b="1" dirty="0">
              <a:solidFill>
                <a:srgbClr val="002060"/>
              </a:solidFill>
              <a:latin typeface="Bahnschrift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9545" y="4725144"/>
            <a:ext cx="8964488" cy="1968624"/>
          </a:xfrm>
        </p:spPr>
        <p:txBody>
          <a:bodyPr>
            <a:normAutofit/>
          </a:bodyPr>
          <a:lstStyle/>
          <a:p>
            <a:pPr algn="r"/>
            <a:r>
              <a:rPr lang="ru-RU" sz="20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Докладчики – </a:t>
            </a:r>
            <a:r>
              <a:rPr lang="ru-RU" sz="2000" b="1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Лукина М.А. </a:t>
            </a:r>
            <a:r>
              <a:rPr lang="ru-RU" sz="20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начальник Управления </a:t>
            </a:r>
            <a:r>
              <a:rPr lang="ru-RU" sz="20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городского </a:t>
            </a:r>
            <a:r>
              <a:rPr lang="ru-RU" sz="20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хозяйства </a:t>
            </a:r>
            <a:endParaRPr lang="ru-RU" sz="2000" i="1" dirty="0" smtClean="0">
              <a:solidFill>
                <a:srgbClr val="002060"/>
              </a:solidFill>
              <a:latin typeface="Bahnschrift Light" panose="020B0502040204020203" pitchFamily="34" charset="0"/>
            </a:endParaRPr>
          </a:p>
          <a:p>
            <a:pPr algn="r"/>
            <a:r>
              <a:rPr lang="ru-RU" sz="20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администрации </a:t>
            </a:r>
            <a:r>
              <a:rPr lang="ru-RU" sz="20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Кыштымского городского округа</a:t>
            </a: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47846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81</Words>
  <Application>Microsoft Office PowerPoint</Application>
  <PresentationFormat>Экран (4:3)</PresentationFormat>
  <Paragraphs>18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Расширенное совещание при главе  Кыштымского городского округа</vt:lpstr>
      <vt:lpstr>О комплексе мероприятий  по обеспечению своевременного                 поступления в местный бюджет налогов и сборов, сроках уплаты              имущественных налогов в 2024 году</vt:lpstr>
      <vt:lpstr>О состоянии аварийности  на муниципальных автодорогах Кыштымского городского округа, достижении показателей регионального проекта и муниципальной программы  по обеспечению безопасности дорожного движения и задачах на 2025 год</vt:lpstr>
      <vt:lpstr> О развитии технического творчества, педагогическое сопровождение профессионального самоопределения обучающихся Кыштымского городского округа</vt:lpstr>
      <vt:lpstr> Об итогах работ по благоустройству на территории  Кыштымского городского округа  в 2024 году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Расширенное совещание при главе  Кыштымского городского округа</dc:title>
  <dc:creator>user</dc:creator>
  <cp:lastModifiedBy>user</cp:lastModifiedBy>
  <cp:revision>24</cp:revision>
  <dcterms:created xsi:type="dcterms:W3CDTF">2024-03-27T07:40:39Z</dcterms:created>
  <dcterms:modified xsi:type="dcterms:W3CDTF">2024-10-28T10:48:34Z</dcterms:modified>
</cp:coreProperties>
</file>