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59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03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7</a:t>
            </a:r>
            <a:r>
              <a:rPr lang="ru-RU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октября 2024 года</a:t>
            </a:r>
            <a:endParaRPr lang="ru-RU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итогах прохождения диспансеризации и профилактического медицинского осмотра в учреждениях и предприятиях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8117093" cy="1752600"/>
          </a:xfrm>
        </p:spPr>
        <p:txBody>
          <a:bodyPr>
            <a:normAutofit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Кожевникова Т.П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, исполняющий обязанности главного врача ГБУЗ «Городская больница им. А.П. Силаева г. Кыштым»</a:t>
            </a:r>
            <a:endParaRPr lang="ru-RU" sz="2400" i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8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280920" cy="147002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перспективах развития промышленного туризма в Кыштымском городском округе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105400"/>
            <a:ext cx="8273008" cy="1203920"/>
          </a:xfrm>
        </p:spPr>
        <p:txBody>
          <a:bodyPr>
            <a:normAutofit/>
          </a:bodyPr>
          <a:lstStyle/>
          <a:p>
            <a:pPr algn="r"/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окладчик – </a:t>
            </a:r>
            <a:r>
              <a:rPr lang="ru-RU" sz="2400" b="1" i="1" dirty="0" err="1" smtClean="0">
                <a:solidFill>
                  <a:srgbClr val="002060"/>
                </a:solidFill>
                <a:latin typeface="Bahnschrift Light" panose="020B0502040204020203" pitchFamily="34" charset="0"/>
              </a:rPr>
              <a:t>Шмарина</a:t>
            </a:r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А.В.,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директор          Муниципального учреждения «Центр развития туризма         Кыштымского городского округа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8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8280920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состоянии и перспективах развития музейной деятельности и музейной педагогики на территории Кыштымского городского округа, включая общественные и музеи предприятий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7632848" cy="196862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 – </a:t>
            </a:r>
            <a:r>
              <a:rPr lang="ru-RU" sz="2400" b="1" i="1" dirty="0" err="1" smtClean="0">
                <a:solidFill>
                  <a:srgbClr val="002060"/>
                </a:solidFill>
                <a:latin typeface="Bahnschrift Light" panose="020B0502040204020203" pitchFamily="34" charset="0"/>
              </a:rPr>
              <a:t>Хажеев</a:t>
            </a:r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А.З.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Bahnschrift Light" panose="020B0502040204020203" pitchFamily="34" charset="0"/>
              </a:rPr>
              <a:t>и.о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. начальника 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Муниципального учреждения «Управление культуры Кыштымского городского округа</a:t>
            </a:r>
          </a:p>
          <a:p>
            <a:pPr algn="r"/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 Козлова </a:t>
            </a:r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Л.В.,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и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. о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. начальника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У</a:t>
            </a:r>
            <a:r>
              <a:rPr lang="ru-RU" sz="2400" i="1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правления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по делам образования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администрации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12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96</Words>
  <Application>Microsoft Office PowerPoint</Application>
  <PresentationFormat>Экран (4:3)</PresentationFormat>
  <Paragraphs>12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Расширенное совещание при главе  Кыштымского городского округа</vt:lpstr>
      <vt:lpstr>Об итогах прохождения диспансеризации и профилактического медицинского осмотра в учреждениях и предприятиях</vt:lpstr>
      <vt:lpstr>О перспективах развития промышленного туризма в Кыштымском городском округе</vt:lpstr>
      <vt:lpstr> О состоянии и перспективах развития музейной деятельности и музейной педагогики на территории Кыштымского городского округа, включая общественные и музеи предприятий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22</cp:revision>
  <dcterms:created xsi:type="dcterms:W3CDTF">2024-03-27T07:40:39Z</dcterms:created>
  <dcterms:modified xsi:type="dcterms:W3CDTF">2024-10-04T09:10:38Z</dcterms:modified>
</cp:coreProperties>
</file>