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4" r:id="rId3"/>
    <p:sldId id="268" r:id="rId4"/>
    <p:sldId id="265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AA042-95B1-4B47-95F0-03FAD86F200E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8D5A7-83F8-4A0A-BD46-AD2821536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90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246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126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46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630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81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16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74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476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93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22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91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81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05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1018-3681-477E-A7CE-A969F29A0A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85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280920" cy="1470025"/>
          </a:xfrm>
        </p:spPr>
        <p:txBody>
          <a:bodyPr>
            <a:normAutofit fontScale="90000"/>
          </a:bodyPr>
          <a:lstStyle/>
          <a:p>
            <a:b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Расширенное совещание</a:t>
            </a:r>
            <a:b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при главе </a:t>
            </a:r>
            <a:b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Кыштымского городского округа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5085184"/>
            <a:ext cx="6552728" cy="648072"/>
          </a:xfrm>
        </p:spPr>
        <p:txBody>
          <a:bodyPr/>
          <a:lstStyle/>
          <a:p>
            <a:pPr algn="r"/>
            <a:r>
              <a:rPr lang="ru-RU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7 июля 2025 года</a:t>
            </a: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30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6451" y="1556792"/>
            <a:ext cx="8451033" cy="2016224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подготовке к проведению </a:t>
            </a:r>
            <a:br>
              <a:rPr lang="ru-RU" sz="32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сентябре 2025 года выборов </a:t>
            </a:r>
            <a:br>
              <a:rPr lang="ru-RU" sz="32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депутатов Законодательного Собрания Челябинской области и Собрания депутатов Кыштымского городского округа</a:t>
            </a:r>
            <a:endParaRPr lang="ru-RU" sz="32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375" y="4424908"/>
            <a:ext cx="8261109" cy="1752600"/>
          </a:xfrm>
        </p:spPr>
        <p:txBody>
          <a:bodyPr>
            <a:normAutofit/>
          </a:bodyPr>
          <a:lstStyle/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ru-RU" sz="2000" i="1" kern="500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Холманских М.В., председатель </a:t>
            </a:r>
          </a:p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территориальной избирательной комиссии </a:t>
            </a:r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 Кыштыма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i="1" kern="500" dirty="0">
              <a:solidFill>
                <a:srgbClr val="002060"/>
              </a:solidFill>
              <a:effectLst/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331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00808"/>
            <a:ext cx="8088459" cy="1470025"/>
          </a:xfrm>
        </p:spPr>
        <p:txBody>
          <a:bodyPr>
            <a:noAutofit/>
          </a:bodyPr>
          <a:lstStyle/>
          <a:p>
            <a:br>
              <a:rPr lang="ru-RU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ходе благоустройства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общественных пространств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рамках федеральной программы «Формирование комфортной городской среды» национального проекта «Инфраструктура для жизни»</a:t>
            </a:r>
            <a:endParaRPr lang="ru-RU" sz="32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7131" y="4797152"/>
            <a:ext cx="7992888" cy="1968624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Лукина М.А., начальник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Управления городского хозяйства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администрации Кыштымского городского округа 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8505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584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72816"/>
            <a:ext cx="8640960" cy="2016224"/>
          </a:xfrm>
        </p:spPr>
        <p:txBody>
          <a:bodyPr>
            <a:noAutofit/>
          </a:bodyPr>
          <a:lstStyle/>
          <a:p>
            <a:r>
              <a:rPr lang="ru-RU" sz="31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организации работы по пресечению</a:t>
            </a:r>
            <a:br>
              <a:rPr lang="ru-RU" sz="31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профилактике преступлений, совершаемых с использованием информационно – телекоммуникационных технологий</a:t>
            </a:r>
            <a:endParaRPr lang="ru-RU" sz="31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509120"/>
            <a:ext cx="8208912" cy="1752600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Докладчики – 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Лукин А.В., начальник Межмуниципального отдела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МВД России «Кыштымский» Челябинской области,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Добрецкий Ю.Ю., первый заместитель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главы Кыштымского городского округа 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8245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139</Words>
  <Application>Microsoft Office PowerPoint</Application>
  <PresentationFormat>Экран (4:3)</PresentationFormat>
  <Paragraphs>16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Bahnschrift Light</vt:lpstr>
      <vt:lpstr>Calibri</vt:lpstr>
      <vt:lpstr>Тема Office</vt:lpstr>
      <vt:lpstr> Расширенное совещание при главе  Кыштымского городского округа</vt:lpstr>
      <vt:lpstr>О подготовке к проведению  в сентябре 2025 года выборов  депутатов Законодательного Собрания Челябинской области и Собрания депутатов Кыштымского городского округа</vt:lpstr>
      <vt:lpstr> О ходе благоустройства  общественных пространств  в рамках федеральной программы «Формирование комфортной городской среды» национального проекта «Инфраструктура для жизни»</vt:lpstr>
      <vt:lpstr>Об организации работы по пресечению  и профилактике преступлений, совершаемых с использованием информационно – телекоммуникационных технологий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Расширенное совещание при главе  Кыштымского городского округа</dc:title>
  <dc:creator>user</dc:creator>
  <cp:lastModifiedBy>user</cp:lastModifiedBy>
  <cp:revision>39</cp:revision>
  <dcterms:created xsi:type="dcterms:W3CDTF">2024-03-27T07:40:39Z</dcterms:created>
  <dcterms:modified xsi:type="dcterms:W3CDTF">2025-06-03T06:34:10Z</dcterms:modified>
</cp:coreProperties>
</file>