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8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6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1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6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4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7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93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1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5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1018-3681-477E-A7CE-A969F29A0A5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8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8092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Расширенное совещание</a:t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при главе </a:t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  <a:endParaRPr lang="ru-RU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445224"/>
            <a:ext cx="7048872" cy="648072"/>
          </a:xfrm>
        </p:spPr>
        <p:txBody>
          <a:bodyPr/>
          <a:lstStyle/>
          <a:p>
            <a:pPr algn="r"/>
            <a:r>
              <a:rPr lang="ru-RU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6 мая 2024 года</a:t>
            </a:r>
            <a:endParaRPr lang="ru-RU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0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80920" cy="147002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О подготовке к проведению летней оздоровительной кампании</a:t>
            </a:r>
            <a:endParaRPr lang="ru-RU" sz="34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725144"/>
            <a:ext cx="7048872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-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Саланчук Е.Ю.,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заместитель главы Кыштымского городского округа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по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социальной сфере 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48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8280920" cy="147002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О реализации в 2024 году инициативных проектов граждан</a:t>
            </a:r>
            <a:endParaRPr lang="ru-RU" sz="34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7336904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-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Онищенко А. И.,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начальник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отдела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управления проектами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администрации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 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1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424936" cy="147002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О промежуточных итогах </a:t>
            </a: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мероприятий по </a:t>
            </a:r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санитарной очистке </a:t>
            </a: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и </a:t>
            </a:r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благоустройству территории Кыштымского городского </a:t>
            </a: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округа </a:t>
            </a:r>
            <a:b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и Всероссийского </a:t>
            </a:r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онлайн - голосования </a:t>
            </a: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за </a:t>
            </a:r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объекты благоустройства в 2025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7408912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-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Власова Е. С.,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начальник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Управления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городского хозяйства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администрации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043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80920" cy="147002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О мероприятиях, </a:t>
            </a: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посвящённых </a:t>
            </a:r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Дню Победы </a:t>
            </a: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в </a:t>
            </a:r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Великой Отечественной войне </a:t>
            </a: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1941 </a:t>
            </a:r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- 1945 годов</a:t>
            </a:r>
            <a:endParaRPr lang="ru-RU" sz="34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941168"/>
            <a:ext cx="7048872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-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Казакова Л.Г.,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начальник Муниципального учреждения «Управление культуры Кыштымского городского округа»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6745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85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Расширенное совещание при главе  Кыштымского городского округа</vt:lpstr>
      <vt:lpstr>О подготовке к проведению летней оздоровительной кампании</vt:lpstr>
      <vt:lpstr>О реализации в 2024 году инициативных проектов граждан</vt:lpstr>
      <vt:lpstr>О промежуточных итогах  мероприятий по санитарной очистке  и благоустройству территории Кыштымского городского округа  и Всероссийского онлайн - голосования  за объекты благоустройства в 2025 году</vt:lpstr>
      <vt:lpstr>О мероприятиях,  посвящённых Дню Победы  в Великой Отечественной войне  1941 - 1945 годов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совещание при главе  Кыштымского городского округа</dc:title>
  <dc:creator>user</dc:creator>
  <cp:lastModifiedBy>user</cp:lastModifiedBy>
  <cp:revision>3</cp:revision>
  <dcterms:created xsi:type="dcterms:W3CDTF">2024-03-27T07:40:39Z</dcterms:created>
  <dcterms:modified xsi:type="dcterms:W3CDTF">2024-05-06T03:09:34Z</dcterms:modified>
</cp:coreProperties>
</file>