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3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A042-95B1-4B47-95F0-03FAD86F200E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D5A7-83F8-4A0A-BD46-AD282153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3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445224"/>
            <a:ext cx="7048872" cy="648072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5 августа </a:t>
            </a:r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2024 года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подготовке учреждений образования, культуры, спорта, социальной защиты населения </a:t>
            </a: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 </a:t>
            </a:r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началу нового учебного года</a:t>
            </a:r>
            <a:endParaRPr lang="ru-RU" sz="3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105400"/>
            <a:ext cx="8273008" cy="120392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окладчик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–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Саланчук Е.Ю.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, заместитель главы Кыштымского городского округа по социальной сфере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8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640960" cy="147002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Об организации работы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пресечению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профилактике преступлений,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совершаемых с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использованием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информационно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– телекоммуникационных технологий</a:t>
            </a:r>
            <a:endParaRPr lang="ru-RU" sz="32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8117093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Лукин А.В.,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Межмуниципального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отдела МВД России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Кыштымский» Челябинской области,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Добрецкий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Ю.Ю.,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первый заместитель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главы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sz="24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8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ходе работ по реализации проектов граждан в рамках инициативного бюджетирования</a:t>
            </a:r>
            <a:endParaRPr lang="ru-RU" sz="36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712879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окладчик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–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Онищенко А.И.,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отдела управления проектами администрации Кыштымского городского округа</a:t>
            </a:r>
            <a:endParaRPr lang="ru-RU" sz="24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568952" cy="1470025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проведении акции по благоустройству и очистке территории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 «Подарим детям чистый город», посвящённой началу учебного года</a:t>
            </a:r>
            <a:endParaRPr lang="ru-RU" sz="3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7336904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окладчик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–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Власова Е. С.,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Управления городского хозяйства администрации  Кыштымского городского округа</a:t>
            </a:r>
            <a:endParaRPr lang="ru-RU" sz="24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437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111</Words>
  <Application>Microsoft Office PowerPoint</Application>
  <PresentationFormat>Экран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Расширенное совещание при главе  Кыштымского городского округа</vt:lpstr>
      <vt:lpstr>О подготовке учреждений образования, культуры, спорта, социальной защиты населения  к началу нового учебного года</vt:lpstr>
      <vt:lpstr>Об организации работы по пресечению  и профилактике преступлений,  совершаемых с использованием  информационно – телекоммуникационных технологий</vt:lpstr>
      <vt:lpstr>О ходе работ по реализации проектов граждан в рамках инициативного бюджетирования</vt:lpstr>
      <vt:lpstr>О проведении акции по благоустройству и очистке территории  Кыштымского городского округа «Подарим детям чистый город», посвящённой началу учебного года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11</cp:revision>
  <dcterms:created xsi:type="dcterms:W3CDTF">2024-03-27T07:40:39Z</dcterms:created>
  <dcterms:modified xsi:type="dcterms:W3CDTF">2024-07-04T08:52:49Z</dcterms:modified>
</cp:coreProperties>
</file>