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68" r:id="rId5"/>
    <p:sldId id="270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725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6552728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2 июня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451" y="1556792"/>
            <a:ext cx="8451033" cy="2016224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оперативной обстановке </a:t>
            </a:r>
            <a:b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территории </a:t>
            </a:r>
            <a:b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Кыштымского городского округа </a:t>
            </a:r>
            <a:b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пожароопасный период </a:t>
            </a:r>
            <a:endParaRPr lang="ru-RU" sz="40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375" y="4581128"/>
            <a:ext cx="7924057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Дмитриев Ф.Ф., исполняющий обязанности начальника Муниципального учреждения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«Управление гражданской защиты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Кыштымского городского округа» </a:t>
            </a:r>
            <a:endParaRPr lang="ru-RU" sz="2000" i="1" kern="500" dirty="0">
              <a:solidFill>
                <a:srgbClr val="002060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начале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летней оздоровительной кампании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8064895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Козлова Л.В., исполняющий обязанности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начальника Управления по делам образования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088459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итогах отопительного сезона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задачах на зимний период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2025 - 2026 годов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799288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Лукина М.А.,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Управления городского хозяйства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8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088459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открытии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функционировании пляжей, обеспечении безопасности людей на водных объектах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7992888" cy="1968624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Дмитриев Ф.Ф., исполняющий обязанности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начальника Муниципального учреждения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«Управление гражданской защиты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Кыштымского городского округа» </a:t>
            </a:r>
            <a:endParaRPr lang="ru-RU" sz="2000" i="1" kern="500" dirty="0">
              <a:solidFill>
                <a:srgbClr val="002060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83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63" y="1556792"/>
            <a:ext cx="9180512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мероприятиях, посвящённых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Дню города и Дню России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316896"/>
            <a:ext cx="7848872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Казакова Л.Г.,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Муниципального учреждения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«Управление культуры Кыштымского городского округа»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147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169</Words>
  <Application>Microsoft Office PowerPoint</Application>
  <PresentationFormat>Экран (4:3)</PresentationFormat>
  <Paragraphs>26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Об оперативной обстановке  на территории  Кыштымского городского округа  в пожароопасный период </vt:lpstr>
      <vt:lpstr> О начале  летней оздоровительной кампании</vt:lpstr>
      <vt:lpstr> Об итогах отопительного сезона  и задачах на зимний период  2025 - 2026 годов</vt:lpstr>
      <vt:lpstr> Об открытии  и функционировании пляжей, обеспечении безопасности людей на водных объектах</vt:lpstr>
      <vt:lpstr> О мероприятиях, посвящённых  Дню города и Дню России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38</cp:revision>
  <dcterms:created xsi:type="dcterms:W3CDTF">2024-03-27T07:40:39Z</dcterms:created>
  <dcterms:modified xsi:type="dcterms:W3CDTF">2025-06-02T03:04:56Z</dcterms:modified>
</cp:coreProperties>
</file>