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65" r:id="rId4"/>
    <p:sldId id="268" r:id="rId5"/>
    <p:sldId id="270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AA042-95B1-4B47-95F0-03FAD86F200E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8D5A7-83F8-4A0A-BD46-AD2821536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9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8D5A7-83F8-4A0A-BD46-AD2821536B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246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8D5A7-83F8-4A0A-BD46-AD2821536B0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126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48D5A7-83F8-4A0A-BD46-AD2821536B0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725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6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3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1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16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74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47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93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22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91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1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05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1018-3681-477E-A7CE-A969F29A0A59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85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280920" cy="1470025"/>
          </a:xfrm>
        </p:spPr>
        <p:txBody>
          <a:bodyPr>
            <a:normAutofit fontScale="90000"/>
          </a:bodyPr>
          <a:lstStyle/>
          <a:p>
            <a:b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  <a:t>Расширенное совещание</a:t>
            </a:r>
            <a:b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  <a:t>при главе </a:t>
            </a:r>
            <a:b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округа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085184"/>
            <a:ext cx="6552728" cy="648072"/>
          </a:xfrm>
        </p:spPr>
        <p:txBody>
          <a:bodyPr/>
          <a:lstStyle/>
          <a:p>
            <a:pPr algn="r"/>
            <a:r>
              <a:rPr lang="ru-RU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2 июня 2025 года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30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6451" y="1556792"/>
            <a:ext cx="8451033" cy="2016224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 оперативной обстановке </a:t>
            </a:r>
            <a:br>
              <a:rPr lang="ru-RU" sz="40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40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территории </a:t>
            </a:r>
            <a:br>
              <a:rPr lang="ru-RU" sz="40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40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Кыштымского городского округа </a:t>
            </a:r>
            <a:br>
              <a:rPr lang="ru-RU" sz="40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40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пожароопасный период </a:t>
            </a:r>
            <a:endParaRPr lang="ru-RU" sz="40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375" y="4581128"/>
            <a:ext cx="7924057" cy="1752600"/>
          </a:xfrm>
        </p:spPr>
        <p:txBody>
          <a:bodyPr>
            <a:normAutofit/>
          </a:bodyPr>
          <a:lstStyle/>
          <a:p>
            <a:pPr algn="r">
              <a:lnSpc>
                <a:spcPct val="115000"/>
              </a:lnSpc>
              <a:spcBef>
                <a:spcPts val="0"/>
              </a:spcBef>
            </a:pPr>
            <a:r>
              <a:rPr lang="ru-RU" sz="2000" i="1" kern="500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Дмитриев Ф.Ф., исполняющий обязанности начальника Муниципального учреждения </a:t>
            </a:r>
          </a:p>
          <a:p>
            <a:pPr algn="r">
              <a:lnSpc>
                <a:spcPct val="115000"/>
              </a:lnSpc>
              <a:spcBef>
                <a:spcPts val="0"/>
              </a:spcBef>
            </a:pPr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«Управление гражданской защиты </a:t>
            </a:r>
          </a:p>
          <a:p>
            <a:pPr algn="r">
              <a:lnSpc>
                <a:spcPct val="115000"/>
              </a:lnSpc>
              <a:spcBef>
                <a:spcPts val="0"/>
              </a:spcBef>
            </a:pPr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Кыштымского городского округа» </a:t>
            </a:r>
            <a:endParaRPr lang="ru-RU" sz="2000" i="1" kern="500" dirty="0">
              <a:solidFill>
                <a:srgbClr val="002060"/>
              </a:solidFill>
              <a:effectLst/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331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8640960" cy="2016224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Bahnschrift Light" panose="020B0502040204020203" pitchFamily="34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О начале </a:t>
            </a:r>
            <a:b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летней оздоровительной кампании</a:t>
            </a:r>
            <a:endParaRPr lang="ru-RU" sz="36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509120"/>
            <a:ext cx="8064895" cy="1752600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Козлова Л.В., исполняющий обязанности </a:t>
            </a:r>
          </a:p>
          <a:p>
            <a:pPr algn="r"/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начальника Управления по делам образования </a:t>
            </a:r>
          </a:p>
          <a:p>
            <a:pPr algn="r"/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администрации Кыштымского городского округа </a:t>
            </a:r>
            <a:endParaRPr lang="ru-RU" sz="2000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824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8088459" cy="1470025"/>
          </a:xfrm>
        </p:spPr>
        <p:txBody>
          <a:bodyPr>
            <a:noAutofit/>
          </a:bodyPr>
          <a:lstStyle/>
          <a:p>
            <a:br>
              <a:rPr lang="ru-RU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 итогах отопительного сезона </a:t>
            </a:r>
            <a:b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задачах на зимний период </a:t>
            </a:r>
            <a:b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2025 - 2026 годов</a:t>
            </a:r>
            <a:endParaRPr lang="ru-RU" sz="36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653136"/>
            <a:ext cx="7992888" cy="1968624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Лукина М.А., начальник </a:t>
            </a:r>
          </a:p>
          <a:p>
            <a:pPr algn="r"/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Управления городского хозяйства </a:t>
            </a:r>
          </a:p>
          <a:p>
            <a:pPr algn="r"/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администрации Кыштымского городского округа </a:t>
            </a:r>
            <a:endParaRPr lang="ru-RU" sz="2000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584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8088459" cy="1470025"/>
          </a:xfrm>
        </p:spPr>
        <p:txBody>
          <a:bodyPr>
            <a:noAutofit/>
          </a:bodyPr>
          <a:lstStyle/>
          <a:p>
            <a:br>
              <a:rPr lang="ru-RU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 открытии </a:t>
            </a:r>
            <a:b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функционировании пляжей, обеспечении безопасности людей на водных объектах</a:t>
            </a:r>
            <a:endParaRPr lang="ru-RU" sz="36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653136"/>
            <a:ext cx="7992888" cy="1968624"/>
          </a:xfrm>
        </p:spPr>
        <p:txBody>
          <a:bodyPr>
            <a:normAutofit/>
          </a:bodyPr>
          <a:lstStyle/>
          <a:p>
            <a:pPr algn="r">
              <a:lnSpc>
                <a:spcPct val="115000"/>
              </a:lnSpc>
              <a:spcBef>
                <a:spcPts val="0"/>
              </a:spcBef>
            </a:pPr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Дмитриев Ф.Ф., исполняющий обязанности </a:t>
            </a:r>
          </a:p>
          <a:p>
            <a:pPr algn="r">
              <a:lnSpc>
                <a:spcPct val="115000"/>
              </a:lnSpc>
              <a:spcBef>
                <a:spcPts val="0"/>
              </a:spcBef>
            </a:pPr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начальника Муниципального учреждения </a:t>
            </a:r>
          </a:p>
          <a:p>
            <a:pPr algn="r">
              <a:lnSpc>
                <a:spcPct val="115000"/>
              </a:lnSpc>
              <a:spcBef>
                <a:spcPts val="0"/>
              </a:spcBef>
            </a:pPr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«Управление гражданской защиты </a:t>
            </a:r>
          </a:p>
          <a:p>
            <a:pPr algn="r">
              <a:lnSpc>
                <a:spcPct val="115000"/>
              </a:lnSpc>
              <a:spcBef>
                <a:spcPts val="0"/>
              </a:spcBef>
            </a:pPr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Кыштымского городского округа» </a:t>
            </a:r>
            <a:endParaRPr lang="ru-RU" sz="2000" i="1" kern="500" dirty="0">
              <a:solidFill>
                <a:srgbClr val="002060"/>
              </a:solidFill>
              <a:effectLst/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835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63" y="1556792"/>
            <a:ext cx="9180512" cy="1470025"/>
          </a:xfrm>
        </p:spPr>
        <p:txBody>
          <a:bodyPr>
            <a:noAutofit/>
          </a:bodyPr>
          <a:lstStyle/>
          <a:p>
            <a:br>
              <a:rPr lang="ru-RU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О мероприятиях, посвящённых </a:t>
            </a:r>
            <a:b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</a:br>
            <a:r>
              <a:rPr lang="ru-RU" sz="36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Дню города и Дню России</a:t>
            </a:r>
            <a:endParaRPr lang="ru-RU" sz="36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316896"/>
            <a:ext cx="7848872" cy="1968624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Казакова Л.Г., начальник </a:t>
            </a:r>
          </a:p>
          <a:p>
            <a:pPr algn="r"/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Муниципального учреждения </a:t>
            </a:r>
          </a:p>
          <a:p>
            <a:pPr algn="r"/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«Управление культуры Кыштымского городского округа»</a:t>
            </a:r>
            <a:endParaRPr lang="ru-RU" sz="2000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1470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169</Words>
  <Application>Microsoft Office PowerPoint</Application>
  <PresentationFormat>Экран (4:3)</PresentationFormat>
  <Paragraphs>26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Bahnschrift Light</vt:lpstr>
      <vt:lpstr>Calibri</vt:lpstr>
      <vt:lpstr>Тема Office</vt:lpstr>
      <vt:lpstr> Расширенное совещание при главе  Кыштымского городского округа</vt:lpstr>
      <vt:lpstr>Об оперативной обстановке  на территории  Кыштымского городского округа  в пожароопасный период </vt:lpstr>
      <vt:lpstr> О начале  летней оздоровительной кампании</vt:lpstr>
      <vt:lpstr> Об итогах отопительного сезона  и задачах на зимний период  2025 - 2026 годов</vt:lpstr>
      <vt:lpstr> Об открытии  и функционировании пляжей, обеспечении безопасности людей на водных объектах</vt:lpstr>
      <vt:lpstr> О мероприятиях, посвящённых  Дню города и Дню России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Расширенное совещание при главе  Кыштымского городского округа</dc:title>
  <dc:creator>user</dc:creator>
  <cp:lastModifiedBy>user</cp:lastModifiedBy>
  <cp:revision>38</cp:revision>
  <dcterms:created xsi:type="dcterms:W3CDTF">2024-03-27T07:40:39Z</dcterms:created>
  <dcterms:modified xsi:type="dcterms:W3CDTF">2025-06-02T03:04:56Z</dcterms:modified>
</cp:coreProperties>
</file>