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69" r:id="rId5"/>
    <p:sldId id="270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660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0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6552728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4 августа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451" y="1556792"/>
            <a:ext cx="8451033" cy="20162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ходе подготовки учреждений образования, культуры, спорта, социальной защиты населения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началу нового учебного года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3934" y="4653136"/>
            <a:ext cx="7996065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Саланчук Е. Ю., заместитель главы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Кыштымского городского округа по социальной сфере </a:t>
            </a:r>
            <a:endParaRPr lang="ru-RU" sz="2000" i="1" kern="500" dirty="0">
              <a:solidFill>
                <a:srgbClr val="002060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72" y="188640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640960" cy="20162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ходе исполнения поручения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11.08.2022 №Пр-1424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части реализации мероприятий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выявлению правообладателей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ранее учтённых объектов недвижимости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556" y="4725144"/>
            <a:ext cx="7992888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Никитина Э.А., председатель Комитета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управлению имуществом администрации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Кыштымского городского округа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640960" cy="20162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организации работы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предоставлению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государственной социальной помощи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основании социального контракта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национального проекта «Семья»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920880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Шкурупий С. А.,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социальной защиты населения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81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реализации в 2025 году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проектов граждан в рамках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инициативного бюджетирования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7848872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Онищенко А.И., начальник отдела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проектами администрации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10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7131" y="1599465"/>
            <a:ext cx="8088459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проведении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августовского субботника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Кыштымского городского округа, посвящённого началу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нового учебного года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131" y="4797152"/>
            <a:ext cx="799288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Лукина М.А.,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Управления городского хозяйства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8505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847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198</Words>
  <Application>Microsoft Office PowerPoint</Application>
  <PresentationFormat>Экран (4:3)</PresentationFormat>
  <Paragraphs>25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 ходе подготовки учреждений образования, культуры, спорта, социальной защиты населения  к началу нового учебного года</vt:lpstr>
      <vt:lpstr>О ходе исполнения поручения  Президента Российской Федерации  от 11.08.2022 №Пр-1424  в части реализации мероприятий  по выявлению правообладателей  ранее учтённых объектов недвижимости</vt:lpstr>
      <vt:lpstr>Об организации работы  по предоставлению  государственной социальной помощи  на основании социального контракта  в рамках национального проекта «Семья»</vt:lpstr>
      <vt:lpstr>О реализации в 2025 году  проектов граждан в рамках  инициативного бюджетирования</vt:lpstr>
      <vt:lpstr> О проведении  августовского субботника  на территории  Кыштымского городского округа, посвящённого началу  нового учебного года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41</cp:revision>
  <dcterms:created xsi:type="dcterms:W3CDTF">2024-03-27T07:40:39Z</dcterms:created>
  <dcterms:modified xsi:type="dcterms:W3CDTF">2025-07-08T06:14:30Z</dcterms:modified>
</cp:coreProperties>
</file>