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71" r:id="rId4"/>
    <p:sldId id="269" r:id="rId5"/>
    <p:sldId id="27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5445224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04  мая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подготовке к проведению </a:t>
            </a:r>
            <a:br>
              <a:rPr lang="ru-RU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летней оздоровительной кампании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Тарасова И.Б., исполняющий обязанности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заместителя главы Кыштымского городского округа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социальной сфере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6233" y="1916832"/>
            <a:ext cx="7848872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ходе реализации проекта по благоустройству набережной речки Кыштымка – победителя Всероссийского конкурса лучших проектов формирования комфортной городской среды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малых городах и исторических поселениях</a:t>
            </a:r>
            <a:endParaRPr lang="ru-RU" sz="3200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678056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Власова Е.С., начальник отдела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технического контроля и охраны окружающей среды </a:t>
            </a:r>
          </a:p>
          <a:p>
            <a:pPr algn="r"/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9559" y="1844824"/>
            <a:ext cx="8064896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промежуточных итогах мероприятий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санитарной очистке и благоустройству территории Кыштымского городского округа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ходе Всероссийского онлайн - голосования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объекты благоустройства в 2027 году</a:t>
            </a:r>
            <a:endParaRPr lang="ru-RU" sz="3200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Сухомлинова А. А.,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исполняющий обязанности начальника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городского хозяйства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69883"/>
            <a:ext cx="8064896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основных мероприятиях,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посвящённых Дню Победы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Великой Отечественной войне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1941 - 1945 годов</a:t>
            </a:r>
            <a:endParaRPr lang="ru-RU" sz="3600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Казакова Л. Г., начальник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Муниципального учреждения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«Управление культуры Кыштымского городского округа»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954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168</Words>
  <Application>Microsoft Office PowerPoint</Application>
  <PresentationFormat>Экран (4:3)</PresentationFormat>
  <Paragraphs>23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подготовке к проведению  летней оздоровительной кампании</vt:lpstr>
      <vt:lpstr>О ходе реализации проекта по благоустройству набережной речки Кыштымка – победителя Всероссийского конкурса лучших проектов формирования комфортной городской среды  в малых городах и исторических поселениях</vt:lpstr>
      <vt:lpstr>О промежуточных итогах мероприятий  по санитарной очистке и благоустройству территории Кыштымского городского округа  и ходе Всероссийского онлайн - голосования  за объекты благоустройства в 2027 году</vt:lpstr>
      <vt:lpstr>Об основных мероприятиях,  посвящённых Дню Победы  в Великой Отечественной войне  1941 - 1945 годов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55</cp:revision>
  <dcterms:created xsi:type="dcterms:W3CDTF">2024-03-27T07:40:39Z</dcterms:created>
  <dcterms:modified xsi:type="dcterms:W3CDTF">2026-04-06T09:45:50Z</dcterms:modified>
</cp:coreProperties>
</file>