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A042-95B1-4B47-95F0-03FAD86F200E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D5A7-83F8-4A0A-BD46-AD2821536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9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4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60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209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976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6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3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3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2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018-3681-477E-A7CE-A969F29A0A59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5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280920" cy="1470025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Расширенное совещание</a:t>
            </a:r>
            <a:b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при главе </a:t>
            </a:r>
            <a:b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Кыштымского городского округа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229200"/>
            <a:ext cx="6552728" cy="648072"/>
          </a:xfrm>
        </p:spPr>
        <p:txBody>
          <a:bodyPr/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02  февраля 2026 года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6451" y="1772816"/>
            <a:ext cx="8451033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реализации в 2026 году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плана мероприятий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Года единства народов России</a:t>
            </a:r>
            <a:endParaRPr lang="ru-RU" sz="32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1419" y="4725144"/>
            <a:ext cx="7996065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Тарасова И.Б., и.о. заместителя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главы Кыштымского городского округа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социальной сфере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72" y="188640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33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8640960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итогах деятельности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единой дежурно-диспетчерской службы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2025 году и задачах на 2026 год</a:t>
            </a:r>
            <a:endParaRPr lang="ru-RU" sz="32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- Дмитриев Ф.Ф., исполняющий обязанности начальника Муниципального учреждения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«Управление гражданской защиты»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17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7564" y="1844824"/>
            <a:ext cx="7848872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оптимизации управления объектами недвижимости и землёй,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инструмент ускорения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 – экономического развития Кыштымского городского округа</a:t>
            </a:r>
            <a:endParaRPr lang="ru-RU" sz="32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848872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Никитина Э. А., председатель Комитета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управлению имуществом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администрации Кыштымского городского округа 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106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8776" y="1752945"/>
            <a:ext cx="7848872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итогах работ в 2025 году </a:t>
            </a:r>
            <a:b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инициативными проектами граждан </a:t>
            </a:r>
            <a:b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планах на 2026 год</a:t>
            </a:r>
            <a:endParaRPr lang="ru-RU" sz="32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848872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Онищенко А.И., начальник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отдела управления проектами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администрации Кыштымского городского округа 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441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153</Words>
  <Application>Microsoft Office PowerPoint</Application>
  <PresentationFormat>Экран (4:3)</PresentationFormat>
  <Paragraphs>21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Bahnschrift Light</vt:lpstr>
      <vt:lpstr>Calibri</vt:lpstr>
      <vt:lpstr>Тема Office</vt:lpstr>
      <vt:lpstr> Расширенное совещание при главе  Кыштымского городского округа</vt:lpstr>
      <vt:lpstr>О реализации в 2026 году  плана мероприятий  в рамках Года единства народов России</vt:lpstr>
      <vt:lpstr>Об итогах деятельности  единой дежурно-диспетчерской службы  в 2025 году и задачах на 2026 год</vt:lpstr>
      <vt:lpstr>Об оптимизации управления объектами недвижимости и землёй,  как инструмент ускорения  социально – экономического развития Кыштымского городского округа</vt:lpstr>
      <vt:lpstr>Об итогах работ в 2025 году  с инициативными проектами граждан  и планах на 2026 год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Расширенное совещание при главе  Кыштымского городского округа</dc:title>
  <dc:creator>user</dc:creator>
  <cp:lastModifiedBy>user</cp:lastModifiedBy>
  <cp:revision>49</cp:revision>
  <dcterms:created xsi:type="dcterms:W3CDTF">2024-03-27T07:40:39Z</dcterms:created>
  <dcterms:modified xsi:type="dcterms:W3CDTF">2026-01-14T04:26:34Z</dcterms:modified>
</cp:coreProperties>
</file>