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71" r:id="rId4"/>
    <p:sldId id="269" r:id="rId5"/>
    <p:sldId id="272" r:id="rId6"/>
    <p:sldId id="27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A042-95B1-4B47-95F0-03FAD86F200E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D5A7-83F8-4A0A-BD46-AD2821536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9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4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976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60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805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4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6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3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3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2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018-3681-477E-A7CE-A969F29A0A5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5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280920" cy="1470025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Расширенное совещание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при главе 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Кыштымского городского округа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5445224"/>
            <a:ext cx="6552728" cy="648072"/>
          </a:xfrm>
        </p:spPr>
        <p:txBody>
          <a:bodyPr/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01  июня 2026 года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6451" y="1772816"/>
            <a:ext cx="8451033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 подготовке к проведению </a:t>
            </a:r>
            <a:b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в сентябре 2026 года </a:t>
            </a:r>
            <a:b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выборов депутатов </a:t>
            </a:r>
            <a:b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Государственной Думы </a:t>
            </a:r>
            <a:b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Федерального Собрания </a:t>
            </a:r>
            <a:b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Российской Федерации </a:t>
            </a:r>
            <a:r>
              <a:rPr lang="en-US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IX </a:t>
            </a:r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созыва</a:t>
            </a:r>
            <a:endParaRPr lang="ru-RU" sz="36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6225" y="5105400"/>
            <a:ext cx="7996065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Холманских М.В., председатель территориальной избирательной комиссии г. Кыштыма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72" y="188640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33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6233" y="1916832"/>
            <a:ext cx="7848872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Об итогах отопительного сезона </a:t>
            </a:r>
            <a:b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и задачах на зимний период </a:t>
            </a:r>
            <a:b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2026 - 2027 годов</a:t>
            </a:r>
            <a:endParaRPr lang="ru-RU" sz="36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678056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Добрецкий Ю.Ю., первый заместитель главы Кыштымского городского округа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4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9559" y="1844824"/>
            <a:ext cx="8064896" cy="2016224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Об открытии </a:t>
            </a:r>
            <a:b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и функционировании пляжей, обеспечении безопасности людей на водных объектах </a:t>
            </a:r>
            <a:b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в купальный сезон 2026 года</a:t>
            </a:r>
            <a:endParaRPr lang="ru-RU" sz="40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Дмитриев Ф.Ф.,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исполняющий обязанности начальника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Муниципального учреждения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«Управление гражданской защиты Кыштымского городского округа»</a:t>
            </a:r>
            <a:endParaRPr lang="ru-RU" sz="2000" i="1" dirty="0">
              <a:solidFill>
                <a:srgbClr val="002060"/>
              </a:solidFill>
              <a:effectLst/>
              <a:latin typeface="Bahnschrift Light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1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539" y="1769883"/>
            <a:ext cx="8169941" cy="2016224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 реализации </a:t>
            </a:r>
            <a:b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инициативных проектов граждан </a:t>
            </a:r>
            <a:b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в 2026 году</a:t>
            </a:r>
            <a:endParaRPr lang="ru-RU" sz="40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Онищенко А.И., начальник отдела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управления проектами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администрации Кыштымского городского округа</a:t>
            </a:r>
            <a:endParaRPr lang="ru-RU" sz="2000" i="1" dirty="0">
              <a:solidFill>
                <a:srgbClr val="002060"/>
              </a:solidFill>
              <a:effectLst/>
              <a:latin typeface="Bahnschrift Light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954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769883"/>
            <a:ext cx="8784975" cy="2016224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О мероприятиях, посвящённых </a:t>
            </a:r>
            <a:b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</a:br>
            <a:r>
              <a:rPr lang="ru-RU" sz="4000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Дню города и Дню России</a:t>
            </a:r>
            <a:endParaRPr lang="ru-RU" sz="40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– </a:t>
            </a: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Казакова Л. Г., начальник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Муниципального учреждения </a:t>
            </a:r>
          </a:p>
          <a:p>
            <a:pPr algn="r">
              <a:spcBef>
                <a:spcPts val="0"/>
              </a:spcBef>
            </a:pPr>
            <a:r>
              <a:rPr lang="ru-RU" sz="18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</a:rPr>
              <a:t>«Управление культуры Кыштымского городского округа»</a:t>
            </a:r>
            <a:endParaRPr lang="ru-RU" sz="2000" i="1" dirty="0">
              <a:solidFill>
                <a:srgbClr val="002060"/>
              </a:solidFill>
              <a:effectLst/>
              <a:latin typeface="Bahnschrift Light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3243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175</Words>
  <Application>Microsoft Office PowerPoint</Application>
  <PresentationFormat>Экран (4:3)</PresentationFormat>
  <Paragraphs>24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Bahnschrift Light</vt:lpstr>
      <vt:lpstr>Calibri</vt:lpstr>
      <vt:lpstr>Тема Office</vt:lpstr>
      <vt:lpstr> Расширенное совещание при главе  Кыштымского городского округа</vt:lpstr>
      <vt:lpstr>О подготовке к проведению  в сентябре 2026 года  выборов депутатов  Государственной Думы  Федерального Собрания  Российской Федерации IX созыва</vt:lpstr>
      <vt:lpstr>Об итогах отопительного сезона  и задачах на зимний период  2026 - 2027 годов</vt:lpstr>
      <vt:lpstr>Об открытии  и функционировании пляжей, обеспечении безопасности людей на водных объектах  в купальный сезон 2026 года</vt:lpstr>
      <vt:lpstr>О реализации  инициативных проектов граждан  в 2026 году</vt:lpstr>
      <vt:lpstr>О мероприятиях, посвящённых  Дню города и Дню России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Расширенное совещание при главе  Кыштымского городского округа</dc:title>
  <dc:creator>user</dc:creator>
  <cp:lastModifiedBy>user</cp:lastModifiedBy>
  <cp:revision>56</cp:revision>
  <dcterms:created xsi:type="dcterms:W3CDTF">2024-03-27T07:40:39Z</dcterms:created>
  <dcterms:modified xsi:type="dcterms:W3CDTF">2026-04-23T09:31:40Z</dcterms:modified>
</cp:coreProperties>
</file>