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71" r:id="rId4"/>
    <p:sldId id="272" r:id="rId5"/>
    <p:sldId id="264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A042-95B1-4B47-95F0-03FAD86F200E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D5A7-83F8-4A0A-BD46-AD2821536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6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7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05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24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7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1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3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61018-3681-477E-A7CE-A969F29A0A59}" type="datetimeFigureOut">
              <a:rPr lang="ru-RU" smtClean="0"/>
              <a:t>30.07.2026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47002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Расширенное совещание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при главе 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Кыштымского городского округа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445224"/>
            <a:ext cx="6552728" cy="648072"/>
          </a:xfrm>
        </p:spPr>
        <p:txBody>
          <a:bodyPr/>
          <a:lstStyle/>
          <a:p>
            <a:pPr algn="r"/>
            <a:r>
              <a:rPr lang="ru-RU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03 августа 2026 года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0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4527" y="1556792"/>
            <a:ext cx="8136904" cy="2016224"/>
          </a:xfrm>
        </p:spPr>
        <p:txBody>
          <a:bodyPr>
            <a:noAutofit/>
          </a:bodyPr>
          <a:lstStyle/>
          <a:p>
            <a:r>
              <a:rPr lang="ru-RU" sz="30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газификации и догазификации территории Кыштымского городского округа в 2026 году, дополнительных мерах социальной поддержки отдельных категорий граждан в связи с установкой внутридомового газового оборудования</a:t>
            </a:r>
            <a:endParaRPr lang="ru-RU" sz="30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941168"/>
            <a:ext cx="7920880" cy="1752600"/>
          </a:xfrm>
        </p:spPr>
        <p:txBody>
          <a:bodyPr>
            <a:normAutofit fontScale="92500" lnSpcReduction="10000"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Заикин А.А, глава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Кыштымского городского округа,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Глазков Б.В., директор Кыштымского филиала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АО «Газком газораспределение Челябинск» ,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Шкурупий С.А., начальник Управления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социальной защиты населения администрации 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1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988840"/>
            <a:ext cx="8352928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состоянии аварийности на автодорогах Кыштымского городского округа, достижении показателей регионального проекта и муниципальной программы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обеспечению безопасности дорожного движения и задачах на 2026 год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2891" y="4797152"/>
            <a:ext cx="7678056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Добрецкий Ю.Ю., первый заместитель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главы Кыштымского городского округа,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Алферов В.Ю., начальник отдела Госавтоинспекции Межмуниципального отдела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МВД РФ «Кыштымский» Челябинской области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8008" y="1916832"/>
            <a:ext cx="8169941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подготовке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учреждений образования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началу нового учебного года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Тарасова И.Б., исполняющий обязанности заместителя главы Кыштымского городского округа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социальной сфере 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54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9404" y="1844824"/>
            <a:ext cx="8451033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проведении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августовского субботника, посвящённого началу учебного года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225" y="5105400"/>
            <a:ext cx="7996065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1800" i="1" dirty="0" err="1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Еловик</a:t>
            </a:r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 С.В., исполняющий обязанности начальника </a:t>
            </a:r>
          </a:p>
          <a:p>
            <a:pPr algn="r"/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Управления городского хозяйства </a:t>
            </a:r>
          </a:p>
          <a:p>
            <a:pPr algn="r"/>
            <a:r>
              <a:rPr lang="ru-RU" sz="18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</a:rPr>
              <a:t>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2" y="188640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331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195</Words>
  <Application>Microsoft Office PowerPoint</Application>
  <PresentationFormat>Экран (4:3)</PresentationFormat>
  <Paragraphs>25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Bahnschrift Light</vt:lpstr>
      <vt:lpstr>Calibri</vt:lpstr>
      <vt:lpstr>Тема Office</vt:lpstr>
      <vt:lpstr> Расширенное совещание при главе  Кыштымского городского округа</vt:lpstr>
      <vt:lpstr>О газификации и догазификации территории Кыштымского городского округа в 2026 году, дополнительных мерах социальной поддержки отдельных категорий граждан в связи с установкой внутридомового газового оборудования</vt:lpstr>
      <vt:lpstr>О состоянии аварийности на автодорогах Кыштымского городского округа, достижении показателей регионального проекта и муниципальной программы  по обеспечению безопасности дорожного движения и задачах на 2026 год</vt:lpstr>
      <vt:lpstr>О подготовке  учреждений образования  к началу нового учебного года</vt:lpstr>
      <vt:lpstr>О проведении  августовского субботника, посвящённого началу учебного года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Расширенное совещание при главе  Кыштымского городского округа</dc:title>
  <dc:creator>user</dc:creator>
  <cp:lastModifiedBy>user</cp:lastModifiedBy>
  <cp:revision>63</cp:revision>
  <dcterms:created xsi:type="dcterms:W3CDTF">2024-03-27T07:40:39Z</dcterms:created>
  <dcterms:modified xsi:type="dcterms:W3CDTF">2026-07-30T11:28:28Z</dcterms:modified>
</cp:coreProperties>
</file>