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4" r:id="rId3"/>
    <p:sldId id="269" r:id="rId4"/>
    <p:sldId id="27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A042-95B1-4B47-95F0-03FAD86F200E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D5A7-83F8-4A0A-BD46-AD2821536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9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4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60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209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6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3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3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2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018-3681-477E-A7CE-A969F29A0A59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5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280920" cy="1470025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Расширенное совещание</a:t>
            </a:r>
            <a:b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при главе </a:t>
            </a:r>
            <a:b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Кыштымского городского округа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229200"/>
            <a:ext cx="6552728" cy="648072"/>
          </a:xfrm>
        </p:spPr>
        <p:txBody>
          <a:bodyPr/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01  декабря 2025 года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8672" y="1700808"/>
            <a:ext cx="8451033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реализации в 2025 году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муниципальной программы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«Реализация национальной политики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территории Кыштымского городского округа»</a:t>
            </a:r>
            <a:endParaRPr lang="ru-RU" sz="32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1419" y="4725144"/>
            <a:ext cx="7996065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Тарасова И.Б., и.о. заместителя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главы Кыштымского городского округа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социальной сфере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72" y="188640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33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8640960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газификации территории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</a:t>
            </a:r>
            <a:endParaRPr lang="ru-RU" sz="36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-Топол А.М., и.о.</a:t>
            </a:r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заместителя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главы Кыштымского городского округа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экономике и инвестициям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17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988840"/>
            <a:ext cx="7848872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реализации плана мероприятий по прохождению обязательной процедуры классификации и аттестации в сфере туризма</a:t>
            </a:r>
            <a:endParaRPr lang="ru-RU" sz="32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848872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 err="1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Шмарина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А.В., директор Муниципального учреждения «Центр развития туризма»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1069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112</Words>
  <Application>Microsoft Office PowerPoint</Application>
  <PresentationFormat>Экран (4:3)</PresentationFormat>
  <Paragraphs>15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Bahnschrift Light</vt:lpstr>
      <vt:lpstr>Calibri</vt:lpstr>
      <vt:lpstr>Тема Office</vt:lpstr>
      <vt:lpstr> Расширенное совещание при главе  Кыштымского городского округа</vt:lpstr>
      <vt:lpstr>О реализации в 2025 году  муниципальной программы  «Реализация национальной политики  на территории Кыштымского городского округа»</vt:lpstr>
      <vt:lpstr>О газификации территории  Кыштымского городского округа</vt:lpstr>
      <vt:lpstr>О реализации плана мероприятий по прохождению обязательной процедуры классификации и аттестации в сфере туризма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Расширенное совещание при главе  Кыштымского городского округа</dc:title>
  <dc:creator>user</dc:creator>
  <cp:lastModifiedBy>user</cp:lastModifiedBy>
  <cp:revision>48</cp:revision>
  <dcterms:created xsi:type="dcterms:W3CDTF">2024-03-27T07:40:39Z</dcterms:created>
  <dcterms:modified xsi:type="dcterms:W3CDTF">2025-11-28T04:23:40Z</dcterms:modified>
</cp:coreProperties>
</file>