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445224"/>
            <a:ext cx="7048872" cy="648072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1 июля </a:t>
            </a:r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2024 года</a:t>
            </a:r>
            <a:endParaRPr lang="ru-RU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 подготовке к проведению </a:t>
            </a: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 </a:t>
            </a:r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2024 году выборов губернатора Челябинской области</a:t>
            </a:r>
            <a:endParaRPr lang="ru-RU" sz="3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105400"/>
            <a:ext cx="8273008" cy="120392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– </a:t>
            </a:r>
            <a:r>
              <a:rPr lang="ru-RU" sz="2400" b="1" i="1" dirty="0" err="1">
                <a:solidFill>
                  <a:srgbClr val="002060"/>
                </a:solidFill>
                <a:latin typeface="Bahnschrift Light" panose="020B0502040204020203" pitchFamily="34" charset="0"/>
              </a:rPr>
              <a:t>Храмова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Н.И.,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председатель территориальной избирательной комиссии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г. Кыштыма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8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252520" cy="1470025"/>
          </a:xfrm>
        </p:spPr>
        <p:txBody>
          <a:bodyPr>
            <a:noAutofit/>
          </a:bodyPr>
          <a:lstStyle/>
          <a:p>
            <a:r>
              <a:rPr lang="ru-RU" sz="35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деятельности </a:t>
            </a:r>
            <a:r>
              <a:rPr lang="ru-RU" sz="35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5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 </a:t>
            </a:r>
            <a:r>
              <a:rPr lang="ru-RU" sz="3500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Кыштымском городском округе Российского движения детей и молодёжи «Движение первых»</a:t>
            </a:r>
            <a:endParaRPr lang="ru-RU" sz="35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740891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–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ведущий специалист по организации работы Кыштымского городского округа Российского движения детей и молодёжи «Движение первых» Челябинской области</a:t>
            </a:r>
            <a:endParaRPr lang="ru-RU" sz="24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8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280920" cy="147002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Об обеспечении безопасности людей </a:t>
            </a: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 </a:t>
            </a:r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водных объектах</a:t>
            </a:r>
            <a:endParaRPr lang="ru-RU" sz="36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336904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– </a:t>
            </a:r>
            <a:r>
              <a:rPr lang="ru-RU" sz="2400" b="1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Дмитриев Ф.Ф,</a:t>
            </a:r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, и. о. начальника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Муниципального учреждения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Управление гражданской защиты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округа» 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12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69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Расширенное совещание при главе  Кыштымского городского округа</vt:lpstr>
      <vt:lpstr>О  подготовке к проведению  в 2024 году выборов губернатора Челябинской области</vt:lpstr>
      <vt:lpstr>О деятельности  в Кыштымском городском округе Российского движения детей и молодёжи «Движение первых»</vt:lpstr>
      <vt:lpstr>Об обеспечении безопасности людей  на водных объектах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9</cp:revision>
  <dcterms:created xsi:type="dcterms:W3CDTF">2024-03-27T07:40:39Z</dcterms:created>
  <dcterms:modified xsi:type="dcterms:W3CDTF">2024-06-24T07:53:37Z</dcterms:modified>
</cp:coreProperties>
</file>