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73" r:id="rId3"/>
    <p:sldId id="269" r:id="rId4"/>
    <p:sldId id="271" r:id="rId5"/>
    <p:sldId id="27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A042-95B1-4B47-95F0-03FAD86F200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D5A7-83F8-4A0A-BD46-AD2821536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684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60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76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05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7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1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3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47002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Расширенное совещание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при главе 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Кыштымского городского округа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445224"/>
            <a:ext cx="6552728" cy="648072"/>
          </a:xfrm>
        </p:spPr>
        <p:txBody>
          <a:bodyPr/>
          <a:lstStyle/>
          <a:p>
            <a:pPr algn="r"/>
            <a:r>
              <a:rPr lang="ru-RU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02 ноября 2026 года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0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385965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выполнении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муниципальной программы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«Реализация  национальной политики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на территории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округа»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рамках Года единства народов России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задачах на 2027 год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Тарасова И.Б., заместитель главы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 по социальной сфере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3169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844824"/>
            <a:ext cx="8784976" cy="2016224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Об итогах работ по благоустройству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рамках федеральной программы «Формирование комфортной городской среды» национального проекта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«Жильё и городская среда» в 2026 году </a:t>
            </a:r>
            <a:b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2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задачах на 2027 год</a:t>
            </a:r>
            <a:endParaRPr lang="ru-RU" sz="32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4415" y="486916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Сухомлинова А.А., начальник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Управления городского хозяйства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171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52" y="1772816"/>
            <a:ext cx="9036496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мероприятиях,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посвящённых празднованию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Нового года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3106" y="5105400"/>
            <a:ext cx="7678056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Казакова Л.Г., начальник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муниципального учреждения «Управление культуры Кыштымского городского округа»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41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385965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Об обеспечении безопасности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период новогодних праздничных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выходных дней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Добрецкий Ю.Ю.,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первый заместитель главы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549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164</Words>
  <Application>Microsoft Office PowerPoint</Application>
  <PresentationFormat>Экран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Bahnschrift Light</vt:lpstr>
      <vt:lpstr>Calibri</vt:lpstr>
      <vt:lpstr>Тема Office</vt:lpstr>
      <vt:lpstr> Расширенное совещание при главе  Кыштымского городского округа</vt:lpstr>
      <vt:lpstr>О выполнении  муниципальной программы  «Реализация  национальной политики  на территории  Кыштымского городского округа»  в рамках Года единства народов России  и задачах на 2027 год</vt:lpstr>
      <vt:lpstr>Об итогах работ по благоустройству  в рамках федеральной программы «Формирование комфортной городской среды» национального проекта  «Жильё и городская среда» в 2026 году  и задачах на 2027 год</vt:lpstr>
      <vt:lpstr>О мероприятиях,  посвящённых празднованию  Нового года</vt:lpstr>
      <vt:lpstr>Об обеспечении безопасности  в период новогодних праздничных  и выходных дней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Расширенное совещание при главе  Кыштымского городского округа</dc:title>
  <dc:creator>user</dc:creator>
  <cp:lastModifiedBy>user</cp:lastModifiedBy>
  <cp:revision>69</cp:revision>
  <dcterms:created xsi:type="dcterms:W3CDTF">2024-03-27T07:40:39Z</dcterms:created>
  <dcterms:modified xsi:type="dcterms:W3CDTF">2026-08-12T04:28:18Z</dcterms:modified>
</cp:coreProperties>
</file>