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256" r:id="rId2"/>
    <p:sldId id="269" r:id="rId3"/>
    <p:sldId id="271" r:id="rId4"/>
    <p:sldId id="273" r:id="rId5"/>
    <p:sldId id="272" r:id="rId6"/>
    <p:sldId id="264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76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AA042-95B1-4B47-95F0-03FAD86F200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48D5A7-83F8-4A0A-BD46-AD2821536B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84904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660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9762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4263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58054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48D5A7-83F8-4A0A-BD46-AD2821536B01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2468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74617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5169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47461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476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99330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1226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59165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868198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4054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6308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817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B61018-3681-477E-A7CE-A969F29A0A59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958F54-B9A9-4FEB-9AC4-17A407AAE4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8859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628800"/>
            <a:ext cx="8280920" cy="1470025"/>
          </a:xfrm>
        </p:spPr>
        <p:txBody>
          <a:bodyPr>
            <a:normAutofit fontScale="90000"/>
          </a:bodyPr>
          <a:lstStyle/>
          <a:p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Расширенное совещание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при главе </a:t>
            </a:r>
            <a:b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</a:br>
            <a:r>
              <a:rPr lang="ru-RU" dirty="0">
                <a:solidFill>
                  <a:srgbClr val="002060"/>
                </a:solidFill>
                <a:latin typeface="Bahnschrift Light" panose="020B0502040204020203" pitchFamily="34" charset="0"/>
              </a:rPr>
              <a:t>Кыштымского городского округа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5445224"/>
            <a:ext cx="6552728" cy="648072"/>
          </a:xfrm>
        </p:spPr>
        <p:txBody>
          <a:bodyPr/>
          <a:lstStyle/>
          <a:p>
            <a:pPr algn="r"/>
            <a:r>
              <a:rPr lang="ru-RU" i="1" dirty="0">
                <a:solidFill>
                  <a:srgbClr val="002060"/>
                </a:solidFill>
                <a:latin typeface="Bahnschrift Light" panose="020B0502040204020203" pitchFamily="34" charset="0"/>
              </a:rPr>
              <a:t>07 сентября 2026 года</a:t>
            </a: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5308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1700808"/>
            <a:ext cx="8136904" cy="2016224"/>
          </a:xfrm>
        </p:spPr>
        <p:txBody>
          <a:bodyPr>
            <a:noAutofit/>
          </a:bodyPr>
          <a:lstStyle/>
          <a:p>
            <a: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О готовности </a:t>
            </a:r>
            <a:b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Кыштымского городского округа </a:t>
            </a:r>
            <a:b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к проведению выборов депутатов Государственной Думы </a:t>
            </a:r>
            <a:b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Федерального Собрания </a:t>
            </a:r>
            <a:b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Российской Федерации </a:t>
            </a:r>
            <a:r>
              <a:rPr lang="en-US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IX</a:t>
            </a:r>
            <a: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 созыва</a:t>
            </a:r>
            <a:endParaRPr lang="ru-RU" sz="34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57855" y="5105400"/>
            <a:ext cx="7920880" cy="1752600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Докладчик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Холманских М.В., председатель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территориальной избирательной комиссии г. Кыштыма </a:t>
            </a:r>
            <a:endParaRPr lang="ru-RU" sz="2000" i="1" dirty="0">
              <a:solidFill>
                <a:srgbClr val="002060"/>
              </a:solidFill>
              <a:effectLst/>
              <a:latin typeface="Bahnschrift Light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66817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752" y="1772816"/>
            <a:ext cx="9036496" cy="2016224"/>
          </a:xfrm>
        </p:spPr>
        <p:txBody>
          <a:bodyPr>
            <a:noAutofit/>
          </a:bodyPr>
          <a:lstStyle/>
          <a:p>
            <a: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О завершении работ </a:t>
            </a:r>
            <a:b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в рамках реализации </a:t>
            </a:r>
            <a:b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инициативных проектов граждан 2026 года </a:t>
            </a:r>
            <a:b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4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и порядке отбора проектов на 2027 год</a:t>
            </a:r>
            <a:endParaRPr lang="ru-RU" sz="34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13106" y="5105400"/>
            <a:ext cx="7678056" cy="1752600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>
                <a:solidFill>
                  <a:srgbClr val="002060"/>
                </a:solidFill>
                <a:latin typeface="Bahnschrift Light" panose="020B0502040204020203" pitchFamily="34" charset="0"/>
              </a:rPr>
              <a:t>Докладчик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Онищенко А.И., начальник отдела </a:t>
            </a:r>
          </a:p>
          <a:p>
            <a:pPr algn="r"/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управления проектами </a:t>
            </a:r>
          </a:p>
          <a:p>
            <a:pPr algn="r"/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администрации Кыштымского городского округа</a:t>
            </a:r>
            <a:endParaRPr lang="ru-RU" sz="2000" i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7441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752" y="1772816"/>
            <a:ext cx="9036496" cy="2016224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О пропуске весеннего половодья </a:t>
            </a:r>
            <a:b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и летнего паводка на территории Кыштымского городского округа </a:t>
            </a:r>
            <a:b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в 2026 году и задачах на 2027 год</a:t>
            </a:r>
            <a:endParaRPr lang="ru-RU" sz="36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4869160"/>
            <a:ext cx="8614160" cy="1752600"/>
          </a:xfrm>
        </p:spPr>
        <p:txBody>
          <a:bodyPr>
            <a:normAutofit lnSpcReduction="10000"/>
          </a:bodyPr>
          <a:lstStyle/>
          <a:p>
            <a:pPr algn="r"/>
            <a:r>
              <a:rPr lang="ru-RU" sz="2000" i="1" dirty="0">
                <a:solidFill>
                  <a:srgbClr val="002060"/>
                </a:solidFill>
                <a:latin typeface="Bahnschrift Light" panose="020B0502040204020203" pitchFamily="34" charset="0"/>
              </a:rPr>
              <a:t>Докладчики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Кошевой В.О., начальник Муниципального учреждения «Управление гражданской защиты», </a:t>
            </a:r>
          </a:p>
          <a:p>
            <a:pPr algn="r"/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Домашних Н.В., председатель </a:t>
            </a:r>
          </a:p>
          <a:p>
            <a:pPr algn="r"/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Комитета по управлению имуществом </a:t>
            </a:r>
          </a:p>
          <a:p>
            <a:pPr algn="r"/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администрации Кыштымского городского округа </a:t>
            </a:r>
            <a:endParaRPr lang="ru-RU" sz="2000" i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071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916832"/>
            <a:ext cx="8385965" cy="2016224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Об итогах подготовки объектов тепло-, энерго-, газо- </a:t>
            </a:r>
            <a:b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и водоснабжения, учреждений социальной сферы и жилищного фонда к новому отопительному сезону</a:t>
            </a:r>
            <a:endParaRPr lang="ru-RU" sz="36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2539" y="5105400"/>
            <a:ext cx="7920880" cy="1752600"/>
          </a:xfrm>
        </p:spPr>
        <p:txBody>
          <a:bodyPr>
            <a:normAutofit/>
          </a:bodyPr>
          <a:lstStyle/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Докладчик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Добрецкий Ю.Ю., первый заместитель </a:t>
            </a:r>
          </a:p>
          <a:p>
            <a:pPr algn="r">
              <a:spcBef>
                <a:spcPts val="0"/>
              </a:spcBef>
            </a:pP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главы Кыштымского городского округа </a:t>
            </a:r>
            <a:endParaRPr lang="ru-RU" sz="2000" i="1" dirty="0">
              <a:solidFill>
                <a:srgbClr val="002060"/>
              </a:solidFill>
              <a:effectLst/>
              <a:latin typeface="Bahnschrift Light" panose="020B0502040204020203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6632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09549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48672" y="1741464"/>
            <a:ext cx="8451033" cy="2016224"/>
          </a:xfrm>
        </p:spPr>
        <p:txBody>
          <a:bodyPr>
            <a:noAutofit/>
          </a:bodyPr>
          <a:lstStyle/>
          <a:p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О начале </a:t>
            </a:r>
            <a:b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</a:br>
            <a:r>
              <a:rPr lang="ru-RU" sz="3600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нового учебного года</a:t>
            </a:r>
            <a:endParaRPr lang="ru-RU" sz="3600" b="1" dirty="0">
              <a:solidFill>
                <a:srgbClr val="002060"/>
              </a:solidFill>
              <a:latin typeface="Bahnschrift Light" panose="020B0502040204020203" pitchFamily="34" charset="0"/>
              <a:cs typeface="Arial" panose="020B060402020202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66225" y="5105400"/>
            <a:ext cx="7996065" cy="1752600"/>
          </a:xfrm>
        </p:spPr>
        <p:txBody>
          <a:bodyPr>
            <a:normAutofit/>
          </a:bodyPr>
          <a:lstStyle/>
          <a:p>
            <a:pPr algn="r"/>
            <a:r>
              <a:rPr lang="ru-RU" sz="2000" i="1" dirty="0">
                <a:solidFill>
                  <a:srgbClr val="002060"/>
                </a:solidFill>
                <a:latin typeface="Bahnschrift Light" panose="020B0502040204020203" pitchFamily="34" charset="0"/>
              </a:rPr>
              <a:t>Докладчик – </a:t>
            </a:r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Сырейщикова Н.Ю., начальник Управления </a:t>
            </a:r>
          </a:p>
          <a:p>
            <a:pPr algn="r"/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по делам образования </a:t>
            </a:r>
          </a:p>
          <a:p>
            <a:pPr algn="r"/>
            <a:r>
              <a:rPr lang="ru-RU" sz="2000" i="1" dirty="0">
                <a:solidFill>
                  <a:srgbClr val="002060"/>
                </a:solidFill>
                <a:effectLst/>
                <a:latin typeface="Bahnschrift Light" panose="020B0502040204020203" pitchFamily="34" charset="0"/>
                <a:ea typeface="Aptos" panose="020B0004020202020204" pitchFamily="34" charset="0"/>
              </a:rPr>
              <a:t>администрации Кыштымского городского округа</a:t>
            </a:r>
            <a:endParaRPr lang="ru-RU" sz="2000" i="1" dirty="0">
              <a:solidFill>
                <a:srgbClr val="002060"/>
              </a:solidFill>
              <a:latin typeface="Bahnschrift Light" panose="020B0502040204020203" pitchFamily="34" charset="0"/>
            </a:endParaRPr>
          </a:p>
        </p:txBody>
      </p:sp>
      <p:pic>
        <p:nvPicPr>
          <p:cNvPr id="1026" name="Picture 2" descr="C:\Users\user\Desktop\Documents\Панова Н.К\Герб Кыштыма\logo, герб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672" y="188640"/>
            <a:ext cx="864096" cy="1123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473311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199</Words>
  <Application>Microsoft Office PowerPoint</Application>
  <PresentationFormat>Экран (4:3)</PresentationFormat>
  <Paragraphs>26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0" baseType="lpstr">
      <vt:lpstr>Arial</vt:lpstr>
      <vt:lpstr>Bahnschrift Light</vt:lpstr>
      <vt:lpstr>Calibri</vt:lpstr>
      <vt:lpstr>Тема Office</vt:lpstr>
      <vt:lpstr> Расширенное совещание при главе  Кыштымского городского округа</vt:lpstr>
      <vt:lpstr>О готовности  Кыштымского городского округа  к проведению выборов депутатов Государственной Думы  Федерального Собрания  Российской Федерации IX созыва</vt:lpstr>
      <vt:lpstr>О завершении работ  в рамках реализации  инициативных проектов граждан 2026 года  и порядке отбора проектов на 2027 год</vt:lpstr>
      <vt:lpstr>О пропуске весеннего половодья  и летнего паводка на территории Кыштымского городского округа  в 2026 году и задачах на 2027 год</vt:lpstr>
      <vt:lpstr>Об итогах подготовки объектов тепло-, энерго-, газо-  и водоснабжения, учреждений социальной сферы и жилищного фонда к новому отопительному сезону</vt:lpstr>
      <vt:lpstr>О начале  нового учебного года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Расширенное совещание при главе  Кыштымского городского округа</dc:title>
  <dc:creator>user</dc:creator>
  <cp:lastModifiedBy>user</cp:lastModifiedBy>
  <cp:revision>67</cp:revision>
  <dcterms:created xsi:type="dcterms:W3CDTF">2024-03-27T07:40:39Z</dcterms:created>
  <dcterms:modified xsi:type="dcterms:W3CDTF">2026-08-12T09:05:40Z</dcterms:modified>
</cp:coreProperties>
</file>