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9" r:id="rId3"/>
    <p:sldId id="271" r:id="rId4"/>
    <p:sldId id="27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AA042-95B1-4B47-95F0-03FAD86F200E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8D5A7-83F8-4A0A-BD46-AD2821536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49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60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976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80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6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6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4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7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3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22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1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81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5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3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1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61018-3681-477E-A7CE-A969F29A0A59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85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280920" cy="1470025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Расширенное совещание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при главе 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Кыштымского городского округа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445224"/>
            <a:ext cx="6552728" cy="648072"/>
          </a:xfrm>
        </p:spPr>
        <p:txBody>
          <a:bodyPr/>
          <a:lstStyle/>
          <a:p>
            <a:pPr algn="r"/>
            <a:r>
              <a:rPr lang="ru-RU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05 октября 2026 года</a:t>
            </a: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308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52600"/>
            <a:ext cx="8784976" cy="2016224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О состоянии подростковой преступности </a:t>
            </a:r>
            <a:br>
              <a:rPr lang="ru-RU" sz="30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</a:br>
            <a:r>
              <a:rPr lang="ru-RU" sz="30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на территории Кыштымского городского округа, принимаемых мерах по предупреждению   безнадзорности и правонарушений несовершеннолетних, </a:t>
            </a:r>
            <a:br>
              <a:rPr lang="ru-RU" sz="30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</a:br>
            <a:r>
              <a:rPr lang="ru-RU" sz="30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результатах деятельности органов </a:t>
            </a:r>
            <a:br>
              <a:rPr lang="ru-RU" sz="30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</a:br>
            <a:r>
              <a:rPr lang="ru-RU" sz="30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и учреждений системы профилактики</a:t>
            </a:r>
            <a:endParaRPr lang="ru-RU" sz="30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4415" y="4869160"/>
            <a:ext cx="7920880" cy="1752600"/>
          </a:xfrm>
        </p:spPr>
        <p:txBody>
          <a:bodyPr>
            <a:normAutofit fontScale="92500" lnSpcReduction="10000"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Докладчики – </a:t>
            </a:r>
            <a:r>
              <a:rPr lang="ru-RU" sz="18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Юрин Е.Э., временно исполняющий обязанности начальника отдела участковых уполномоченных полиции и по делам несовершеннолетних Межмуниципального отдела </a:t>
            </a:r>
          </a:p>
          <a:p>
            <a:pPr algn="r">
              <a:spcBef>
                <a:spcPts val="0"/>
              </a:spcBef>
            </a:pPr>
            <a:r>
              <a:rPr lang="ru-RU" sz="18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МВД России «Кыштымский» Челябинской области; </a:t>
            </a:r>
          </a:p>
          <a:p>
            <a:pPr algn="r">
              <a:spcBef>
                <a:spcPts val="0"/>
              </a:spcBef>
            </a:pPr>
            <a:endParaRPr lang="ru-RU" sz="18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18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Корнеева Е.А., начальник отдела по делам несовершеннолетних и защите их прав администрации Кыштымского городского округа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81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752" y="1772816"/>
            <a:ext cx="9036496" cy="20162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Об организации работы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по поддержке участников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специальной военной операции и их семей</a:t>
            </a:r>
            <a:endParaRPr lang="ru-RU" sz="32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3106" y="5105400"/>
            <a:ext cx="7678056" cy="175260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Тарасова И.Б., заместитель главы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Кыштымского городского округа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по социальной сфере</a:t>
            </a:r>
            <a:endParaRPr lang="ru-RU" sz="2000" i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4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8385965" cy="20162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О деятельности межведомственного Координационного совета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по  погашению задолженности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по налогам и платежам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в бюджеты всех уровней</a:t>
            </a:r>
            <a:endParaRPr lang="ru-RU" sz="32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539" y="510540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Гайдухина О.В., заместитель главы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Кыштымского городского округа,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начальник финансового управления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9549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157</Words>
  <Application>Microsoft Office PowerPoint</Application>
  <PresentationFormat>Экран (4:3)</PresentationFormat>
  <Paragraphs>18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Bahnschrift Light</vt:lpstr>
      <vt:lpstr>Calibri</vt:lpstr>
      <vt:lpstr>Тема Office</vt:lpstr>
      <vt:lpstr> Расширенное совещание при главе  Кыштымского городского округа</vt:lpstr>
      <vt:lpstr>О состоянии подростковой преступности  на территории Кыштымского городского округа, принимаемых мерах по предупреждению   безнадзорности и правонарушений несовершеннолетних,  результатах деятельности органов  и учреждений системы профилактики</vt:lpstr>
      <vt:lpstr>Об организации работы  по поддержке участников  специальной военной операции и их семей</vt:lpstr>
      <vt:lpstr>О деятельности межведомственного Координационного совета  по  погашению задолженности  по налогам и платежам  в бюджеты всех уровней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Расширенное совещание при главе  Кыштымского городского округа</dc:title>
  <dc:creator>user</dc:creator>
  <cp:lastModifiedBy>user</cp:lastModifiedBy>
  <cp:revision>67</cp:revision>
  <dcterms:created xsi:type="dcterms:W3CDTF">2024-03-27T07:40:39Z</dcterms:created>
  <dcterms:modified xsi:type="dcterms:W3CDTF">2026-08-06T06:22:20Z</dcterms:modified>
</cp:coreProperties>
</file>