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71" r:id="rId4"/>
    <p:sldId id="272" r:id="rId5"/>
    <p:sldId id="27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A042-95B1-4B47-95F0-03FAD86F200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8D5A7-83F8-4A0A-BD46-AD2821536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60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7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05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84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6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6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4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7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2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1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5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3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1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5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80920" cy="147002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Расширенное совещание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при главе 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Кыштымского городского округа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445224"/>
            <a:ext cx="6552728" cy="648072"/>
          </a:xfrm>
        </p:spPr>
        <p:txBody>
          <a:bodyPr/>
          <a:lstStyle/>
          <a:p>
            <a:pPr algn="r"/>
            <a:r>
              <a:rPr lang="ru-RU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02 ноября 2026 года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0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52600"/>
            <a:ext cx="8784976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предварительных результатах диспансеризации взрослого населения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Кыштымского городского округа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2026 году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4415" y="486916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Асатрян Г.М.,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исполняющий обязанности главного врача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ГБУЗ «Городская больница им. А.П. Силаева г. Кыштым»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81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52" y="1772816"/>
            <a:ext cx="9036496" cy="2016224"/>
          </a:xfrm>
        </p:spPr>
        <p:txBody>
          <a:bodyPr>
            <a:noAutofit/>
          </a:bodyPr>
          <a:lstStyle/>
          <a:p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реализации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муниципальной программы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«Развитие физической культуры и спорта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Кыштымском городском округе»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задачах на 2027 год</a:t>
            </a:r>
            <a:endParaRPr lang="ru-RU" sz="34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3106" y="5105400"/>
            <a:ext cx="7678056" cy="175260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Устинова А.А., начальник Управления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по физической культуре и спорту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администрации Кыштымского городского округа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8385965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реализации мероприятий муниципальной программы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«Развитие внутреннего и въездного туризма в Кыштымском городском округе» и задачах на 2027 год</a:t>
            </a:r>
            <a:endParaRPr lang="ru-RU" sz="32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Шмарина А.В., директор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Муниципального учреждения «Центр развития туризма Кыштымского городского округа»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5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385965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Об итогах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летней оздоровительной кампании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задачах на 2027 год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Тарасова И.Б., заместитель главы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Кыштымского городского округа по социальной сфере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3169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167</Words>
  <Application>Microsoft Office PowerPoint</Application>
  <PresentationFormat>Экран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Bahnschrift Light</vt:lpstr>
      <vt:lpstr>Calibri</vt:lpstr>
      <vt:lpstr>Тема Office</vt:lpstr>
      <vt:lpstr> Расширенное совещание при главе  Кыштымского городского округа</vt:lpstr>
      <vt:lpstr>О предварительных результатах диспансеризации взрослого населения  Кыштымского городского округа  в 2026 году</vt:lpstr>
      <vt:lpstr>О реализации  муниципальной программы  «Развитие физической культуры и спорта  в Кыштымском городском округе»  и задачах на 2027 год</vt:lpstr>
      <vt:lpstr>О реализации мероприятий муниципальной программы  «Развитие внутреннего и въездного туризма в Кыштымском городском округе» и задачах на 2027 год</vt:lpstr>
      <vt:lpstr>Об итогах  летней оздоровительной кампании  и задачах на 2027 год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Расширенное совещание при главе  Кыштымского городского округа</dc:title>
  <dc:creator>user</dc:creator>
  <cp:lastModifiedBy>user</cp:lastModifiedBy>
  <cp:revision>68</cp:revision>
  <dcterms:created xsi:type="dcterms:W3CDTF">2024-03-27T07:40:39Z</dcterms:created>
  <dcterms:modified xsi:type="dcterms:W3CDTF">2026-08-12T04:12:39Z</dcterms:modified>
</cp:coreProperties>
</file>