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4" r:id="rId3"/>
    <p:sldId id="265" r:id="rId4"/>
    <p:sldId id="262" r:id="rId5"/>
    <p:sldId id="26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AA042-95B1-4B47-95F0-03FAD86F200E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8D5A7-83F8-4A0A-BD46-AD2821536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9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46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12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6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63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1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6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74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7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93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1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1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5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1018-3681-477E-A7CE-A969F29A0A5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85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280920" cy="1470025"/>
          </a:xfrm>
        </p:spPr>
        <p:txBody>
          <a:bodyPr>
            <a:normAutofit fontScale="90000"/>
          </a:bodyPr>
          <a:lstStyle/>
          <a:p>
            <a:b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Расширенное совещание</a:t>
            </a:r>
            <a:b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при главе </a:t>
            </a:r>
            <a:b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округа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5085184"/>
            <a:ext cx="7048872" cy="648072"/>
          </a:xfrm>
        </p:spPr>
        <p:txBody>
          <a:bodyPr/>
          <a:lstStyle/>
          <a:p>
            <a:pPr algn="r"/>
            <a:r>
              <a:rPr lang="ru-RU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3 марта 2025 года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30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700808"/>
            <a:ext cx="8811074" cy="2016224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О подготовке к празднованию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80-летия Победы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в Великой Отечественной войне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1941-1945 годов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869160"/>
            <a:ext cx="8261109" cy="1752600"/>
          </a:xfrm>
        </p:spPr>
        <p:txBody>
          <a:bodyPr>
            <a:norm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2000" i="1" kern="500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b="1" i="1" kern="5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Саланчук Е.Ю.</a:t>
            </a:r>
            <a:r>
              <a:rPr lang="ru-RU" sz="2000" i="1" kern="5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заместитель 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2000" i="1" kern="5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главы Кыштымского городского округа 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2000" i="1" kern="5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социальной сфере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331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640960" cy="2016224"/>
          </a:xfrm>
        </p:spPr>
        <p:txBody>
          <a:bodyPr>
            <a:noAutofit/>
          </a:bodyPr>
          <a:lstStyle/>
          <a:p>
            <a:r>
              <a:rPr lang="ru-RU" sz="2800" dirty="0"/>
              <a:t> </a:t>
            </a: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О ситуации на рынке труда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и занятости населения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Кыштымского городского округа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869160"/>
            <a:ext cx="8261109" cy="1752600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</a:t>
            </a:r>
            <a:r>
              <a:rPr lang="ru-RU" sz="2000" b="1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Маркина О. В.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, директор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Областного казённого учреждения </a:t>
            </a:r>
          </a:p>
          <a:p>
            <a:pPr algn="r"/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«Центр занятости населения города Кыштыма»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82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424936" cy="1470025"/>
          </a:xfrm>
        </p:spPr>
        <p:txBody>
          <a:bodyPr>
            <a:noAutofit/>
          </a:bodyPr>
          <a:lstStyle/>
          <a:p>
            <a:br>
              <a:rPr lang="ru-RU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9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Об итогах реализации в 2024 году </a:t>
            </a:r>
            <a:br>
              <a:rPr lang="ru-RU" sz="29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</a:br>
            <a:r>
              <a:rPr lang="ru-RU" sz="29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на территории Кыштымского городского округа национальных проектов и задачах на 2025 год </a:t>
            </a:r>
            <a:br>
              <a:rPr lang="ru-RU" sz="29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</a:br>
            <a:r>
              <a:rPr lang="ru-RU" sz="29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в соответствии с указом Президента РФ </a:t>
            </a:r>
            <a:br>
              <a:rPr lang="ru-RU" sz="29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</a:br>
            <a:r>
              <a:rPr lang="ru-RU" sz="29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от 07.05.2024 г. №309 «О национальных целях развития Российской Федерации на период </a:t>
            </a:r>
            <a:br>
              <a:rPr lang="ru-RU" sz="29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</a:br>
            <a:r>
              <a:rPr lang="ru-RU" sz="29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до 2023 года и на перспективу до 2036 года»</a:t>
            </a:r>
            <a:endParaRPr lang="ru-RU" sz="29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540" y="5013176"/>
            <a:ext cx="8352928" cy="1152128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b="1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Онищенко А.И.,</a:t>
            </a:r>
            <a:r>
              <a:rPr lang="ru-RU" sz="20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 начальник отдела управления проектами администрации Кыштымского городского округа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12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63" y="1556792"/>
            <a:ext cx="9180512" cy="1470025"/>
          </a:xfrm>
        </p:spPr>
        <p:txBody>
          <a:bodyPr>
            <a:noAutofit/>
          </a:bodyPr>
          <a:lstStyle/>
          <a:p>
            <a:br>
              <a:rPr lang="ru-RU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О подготовке территории и объектов Кыштымского городского округа </a:t>
            </a:r>
            <a:b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</a:br>
            <a:r>
              <a:rPr lang="ru-RU" sz="3600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к пропуску паводковых вод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352928" cy="1968624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1800" b="1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Добрецкий Ю. Ю.,</a:t>
            </a:r>
            <a:r>
              <a:rPr lang="ru-RU" sz="18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 первый заместитель </a:t>
            </a:r>
          </a:p>
          <a:p>
            <a:pPr algn="r"/>
            <a:r>
              <a:rPr lang="ru-RU" sz="1800" i="1" dirty="0">
                <a:solidFill>
                  <a:srgbClr val="002060"/>
                </a:solidFill>
                <a:effectLst/>
                <a:latin typeface="Bahnschrift Light" panose="020B0502040204020203" pitchFamily="34" charset="0"/>
                <a:ea typeface="SimSun" panose="02010600030101010101" pitchFamily="2" charset="-122"/>
              </a:rPr>
              <a:t>главы Кыштымского городского округа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147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174</Words>
  <Application>Microsoft Office PowerPoint</Application>
  <PresentationFormat>Экран (4:3)</PresentationFormat>
  <Paragraphs>17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Bahnschrift Light</vt:lpstr>
      <vt:lpstr>Calibri</vt:lpstr>
      <vt:lpstr>Тема Office</vt:lpstr>
      <vt:lpstr> Расширенное совещание при главе  Кыштымского городского округа</vt:lpstr>
      <vt:lpstr>О подготовке к празднованию  80-летия Победы  в Великой Отечественной войне  1941-1945 годов</vt:lpstr>
      <vt:lpstr> О ситуации на рынке труда  и занятости населения  Кыштымского городского округа</vt:lpstr>
      <vt:lpstr> Об итогах реализации в 2024 году  на территории Кыштымского городского округа национальных проектов и задачах на 2025 год  в соответствии с указом Президента РФ  от 07.05.2024 г. №309 «О национальных целях развития Российской Федерации на период  до 2023 года и на перспективу до 2036 года»</vt:lpstr>
      <vt:lpstr> О подготовке территории и объектов Кыштымского городского округа  к пропуску паводковых вод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Расширенное совещание при главе  Кыштымского городского округа</dc:title>
  <dc:creator>user</dc:creator>
  <cp:lastModifiedBy>user</cp:lastModifiedBy>
  <cp:revision>30</cp:revision>
  <dcterms:created xsi:type="dcterms:W3CDTF">2024-03-27T07:40:39Z</dcterms:created>
  <dcterms:modified xsi:type="dcterms:W3CDTF">2025-02-04T07:42:58Z</dcterms:modified>
</cp:coreProperties>
</file>