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4" r:id="rId3"/>
    <p:sldId id="271" r:id="rId4"/>
    <p:sldId id="26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2AA042-95B1-4B47-95F0-03FAD86F200E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48D5A7-83F8-4A0A-BD46-AD2821536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490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246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976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660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461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630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81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16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74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476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933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226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91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819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05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61018-3681-477E-A7CE-A969F29A0A5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859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628800"/>
            <a:ext cx="8280920" cy="1470025"/>
          </a:xfrm>
        </p:spPr>
        <p:txBody>
          <a:bodyPr>
            <a:normAutofit fontScale="90000"/>
          </a:bodyPr>
          <a:lstStyle/>
          <a:p>
            <a:b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  <a:t>Расширенное совещание</a:t>
            </a:r>
            <a:b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  <a:t>при главе </a:t>
            </a:r>
            <a:b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  <a:t>Кыштымского городского округа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5229200"/>
            <a:ext cx="6552728" cy="648072"/>
          </a:xfrm>
        </p:spPr>
        <p:txBody>
          <a:bodyPr/>
          <a:lstStyle/>
          <a:p>
            <a:pPr algn="r"/>
            <a:r>
              <a:rPr lang="ru-RU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06  апреля 2026 года</a:t>
            </a: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5308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6451" y="1772816"/>
            <a:ext cx="8451033" cy="2016224"/>
          </a:xfrm>
        </p:spPr>
        <p:txBody>
          <a:bodyPr>
            <a:noAutofit/>
          </a:bodyPr>
          <a:lstStyle/>
          <a:p>
            <a:r>
              <a:rPr lang="ru-RU" sz="34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итогах социально - экономического развития Кыштымского городского округа </a:t>
            </a:r>
            <a:br>
              <a:rPr lang="ru-RU" sz="34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2025 году и задачах на 2026 год </a:t>
            </a:r>
            <a:endParaRPr lang="ru-RU" sz="34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6225" y="5105400"/>
            <a:ext cx="7996065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Заикин А. А., глава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Кыштымского городского округа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72" y="188640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7331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8776" y="1752945"/>
            <a:ext cx="7848872" cy="2016224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принимаемых мерах и готовности Кыштымского городского округа </a:t>
            </a:r>
            <a:b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пожароопасному периоду</a:t>
            </a:r>
            <a:endParaRPr lang="ru-RU" sz="36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5105055"/>
            <a:ext cx="7678056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Добрецкий Ю.Ю.,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первый заместитель главы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Кыштымского городского округа 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744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628800"/>
            <a:ext cx="8640960" cy="2016224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мероприятиях по санитарной очистке, благоустройству, проведении </a:t>
            </a:r>
            <a:b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Всероссийского субботника и онлайн - голосования за объекты благоустройства в 2027 году</a:t>
            </a:r>
            <a:endParaRPr lang="ru-RU" sz="32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539" y="5105400"/>
            <a:ext cx="7920880" cy="1752600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Докладчик – Сухомлинова А. А., </a:t>
            </a:r>
          </a:p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исполняющий обязанности начальника </a:t>
            </a:r>
          </a:p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Управления городского хозяйства </a:t>
            </a:r>
          </a:p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администрации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Кыштымского городского округа </a:t>
            </a: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68171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110</Words>
  <Application>Microsoft Office PowerPoint</Application>
  <PresentationFormat>Экран (4:3)</PresentationFormat>
  <Paragraphs>17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Bahnschrift Light</vt:lpstr>
      <vt:lpstr>Calibri</vt:lpstr>
      <vt:lpstr>Тема Office</vt:lpstr>
      <vt:lpstr> Расширенное совещание при главе  Кыштымского городского округа</vt:lpstr>
      <vt:lpstr>Об итогах социально - экономического развития Кыштымского городского округа  в 2025 году и задачах на 2026 год </vt:lpstr>
      <vt:lpstr>О принимаемых мерах и готовности Кыштымского городского округа  к пожароопасному периоду</vt:lpstr>
      <vt:lpstr>О мероприятиях по санитарной очистке, благоустройству, проведении  Всероссийского субботника и онлайн - голосования за объекты благоустройства в 2027 году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Расширенное совещание при главе  Кыштымского городского округа</dc:title>
  <dc:creator>user</dc:creator>
  <cp:lastModifiedBy>user</cp:lastModifiedBy>
  <cp:revision>53</cp:revision>
  <dcterms:created xsi:type="dcterms:W3CDTF">2024-03-27T07:40:39Z</dcterms:created>
  <dcterms:modified xsi:type="dcterms:W3CDTF">2026-02-24T10:10:42Z</dcterms:modified>
</cp:coreProperties>
</file>