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2" r:id="rId4"/>
    <p:sldId id="259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AA042-95B1-4B47-95F0-03FAD86F200E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8D5A7-83F8-4A0A-BD46-AD2821536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90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8D5A7-83F8-4A0A-BD46-AD2821536B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032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46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1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6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4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47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93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91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1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5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1018-3681-477E-A7CE-A969F29A0A5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8F54-B9A9-4FEB-9AC4-17A407AAE4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5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28092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Расширенное совещание</a:t>
            </a:r>
            <a:br>
              <a:rPr lang="ru-RU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 главе </a:t>
            </a:r>
            <a:br>
              <a:rPr lang="ru-RU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  <a:endParaRPr lang="ru-RU" sz="4000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085184"/>
            <a:ext cx="7048872" cy="648072"/>
          </a:xfrm>
        </p:spPr>
        <p:txBody>
          <a:bodyPr/>
          <a:lstStyle/>
          <a:p>
            <a:pPr algn="r"/>
            <a:r>
              <a:rPr lang="ru-RU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2 декабря 2024 года</a:t>
            </a:r>
            <a:endParaRPr lang="ru-RU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30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4989" y="1916832"/>
            <a:ext cx="8640960" cy="2016224"/>
          </a:xfrm>
        </p:spPr>
        <p:txBody>
          <a:bodyPr>
            <a:noAutofit/>
          </a:bodyPr>
          <a:lstStyle/>
          <a:p>
            <a:r>
              <a:rPr lang="ru-RU" sz="2800" dirty="0"/>
              <a:t> </a:t>
            </a:r>
            <a:r>
              <a:rPr lang="ru-RU" sz="28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Об увеличении доли граждан, систематически занимающихся физической культурой и спортом по итогам 2024 года в рамках реализации </a:t>
            </a:r>
            <a: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федерального </a:t>
            </a:r>
            <a:r>
              <a:rPr lang="ru-RU" sz="28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проекта «Спорт – норма жизни» </a:t>
            </a:r>
            <a: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национального </a:t>
            </a:r>
            <a:r>
              <a:rPr lang="ru-RU" sz="28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проекта «Демография</a:t>
            </a:r>
            <a:r>
              <a:rPr lang="ru-RU" sz="28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8261109" cy="175260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dirty="0" err="1">
                <a:solidFill>
                  <a:srgbClr val="002060"/>
                </a:solidFill>
                <a:latin typeface="Bahnschrift Light" panose="020B0502040204020203" pitchFamily="34" charset="0"/>
              </a:rPr>
              <a:t>Ескин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В.Ю.,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исполняющий обязанности начальника Управления по физической культуре и спорту 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администрации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68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6512" y="1700808"/>
            <a:ext cx="9180512" cy="1470025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Об итогах Комплексных спартакиад трудящихся и ветеранов                   Кыштымского городского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округа.</a:t>
            </a:r>
            <a:b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Награждение победителей</a:t>
            </a:r>
            <a:endParaRPr lang="ru-RU" sz="31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dirty="0" err="1">
                <a:solidFill>
                  <a:srgbClr val="002060"/>
                </a:solidFill>
                <a:latin typeface="Bahnschrift Light" panose="020B0502040204020203" pitchFamily="34" charset="0"/>
              </a:rPr>
              <a:t>Ескин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В.Ю.,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исполняющий обязанности начальника Управления по физической культуре и спорту администрации Кыштымского городского округа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1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24936" cy="147002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 деятельности муниципального опорного центра дополнительного образования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и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реализации моделей по доступности дополнительных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образовательных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программ для детей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различными образовательными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потребностями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105400"/>
            <a:ext cx="8273008" cy="1203920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Козлова Л.В.,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исполняющий обязанности начальника Управления по делам образования 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администрации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городского округа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48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8280920" cy="1470025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 мероприятиях, посвящённых празднованию Нового года</a:t>
            </a:r>
            <a:endParaRPr lang="ru-RU" sz="36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 – 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Казакова Л.Г.,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начальник 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муниципального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учреждения </a:t>
            </a:r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Управление </a:t>
            </a:r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культуры» </a:t>
            </a:r>
            <a:endParaRPr lang="ru-RU" sz="2000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78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8280920" cy="1470025"/>
          </a:xfrm>
        </p:spPr>
        <p:txBody>
          <a:bodyPr>
            <a:noAutofit/>
          </a:bodyPr>
          <a:lstStyle/>
          <a:p>
            <a: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Об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организации жизнедеятельности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и </a:t>
            </a:r>
            <a:r>
              <a:rPr lang="ru-RU" sz="32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обеспечения безопасности в период проведения </a:t>
            </a:r>
            <a:r>
              <a:rPr lang="ru-RU" sz="32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новогодних праздников</a:t>
            </a:r>
            <a:endParaRPr lang="ru-RU" sz="3200" b="1" dirty="0">
              <a:solidFill>
                <a:srgbClr val="002060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352928" cy="1968624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Докладчики– 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Добрецкий Ю.Ю.,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первый заместитель главы Кыштымского городского округа, 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Саланчук </a:t>
            </a:r>
            <a:r>
              <a:rPr lang="ru-RU" sz="2000" b="1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Е.Ю., </a:t>
            </a:r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заместитель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главы </a:t>
            </a:r>
            <a:endParaRPr lang="ru-RU" sz="2000" i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algn="r"/>
            <a:r>
              <a:rPr lang="ru-RU" sz="2000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Кыштымского </a:t>
            </a:r>
            <a:r>
              <a:rPr lang="ru-RU" sz="2000" i="1" dirty="0">
                <a:solidFill>
                  <a:srgbClr val="002060"/>
                </a:solidFill>
                <a:latin typeface="Bahnschrift Light" panose="020B0502040204020203" pitchFamily="34" charset="0"/>
              </a:rPr>
              <a:t>городского округа по социальной сфере </a:t>
            </a:r>
          </a:p>
        </p:txBody>
      </p:sp>
      <p:pic>
        <p:nvPicPr>
          <p:cNvPr id="1026" name="Picture 2" descr="C:\Users\user\Desktop\Documents\Панова Н.К\Герб Кыштыма\logo, 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64096" cy="112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522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118</Words>
  <Application>Microsoft Office PowerPoint</Application>
  <PresentationFormat>Экран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Расширенное совещание при главе  Кыштымского городского округа</vt:lpstr>
      <vt:lpstr> Об увеличении доли граждан, систематически занимающихся физической культурой и спортом по итогам 2024 года в рамках реализации  федерального проекта «Спорт – норма жизни»  национального проекта «Демография»</vt:lpstr>
      <vt:lpstr> Об итогах Комплексных спартакиад трудящихся и ветеранов                   Кыштымского городского округа. Награждение победителей</vt:lpstr>
      <vt:lpstr>О деятельности муниципального опорного центра дополнительного образования  и реализации моделей по доступности дополнительных образовательных программ для детей с различными образовательными потребностями</vt:lpstr>
      <vt:lpstr> О мероприятиях, посвящённых празднованию Нового года</vt:lpstr>
      <vt:lpstr> Об организации жизнедеятельности  и обеспечения безопасности в период проведения новогодних праздников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совещание при главе  Кыштымского городского округа</dc:title>
  <dc:creator>user</dc:creator>
  <cp:lastModifiedBy>user</cp:lastModifiedBy>
  <cp:revision>27</cp:revision>
  <dcterms:created xsi:type="dcterms:W3CDTF">2024-03-27T07:40:39Z</dcterms:created>
  <dcterms:modified xsi:type="dcterms:W3CDTF">2024-11-21T09:27:39Z</dcterms:modified>
</cp:coreProperties>
</file>