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4" r:id="rId3"/>
    <p:sldId id="271" r:id="rId4"/>
    <p:sldId id="26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AA042-95B1-4B47-95F0-03FAD86F200E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8D5A7-83F8-4A0A-BD46-AD2821536B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49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24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976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48D5A7-83F8-4A0A-BD46-AD2821536B0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66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61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3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1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16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4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47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93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26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91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81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5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1018-3681-477E-A7CE-A969F29A0A59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58F54-B9A9-4FEB-9AC4-17A407AAE4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85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628800"/>
            <a:ext cx="8280920" cy="1470025"/>
          </a:xfrm>
        </p:spPr>
        <p:txBody>
          <a:bodyPr>
            <a:normAutofit fontScale="90000"/>
          </a:bodyPr>
          <a:lstStyle/>
          <a:p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Расширенное совещание</a:t>
            </a:r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при главе </a:t>
            </a:r>
            <a:b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</a:br>
            <a:r>
              <a:rPr lang="ru-RU" dirty="0">
                <a:solidFill>
                  <a:srgbClr val="002060"/>
                </a:solidFill>
                <a:latin typeface="Bahnschrift Light" panose="020B0502040204020203" pitchFamily="34" charset="0"/>
              </a:rPr>
              <a:t>Кыштымского городского округа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5229200"/>
            <a:ext cx="6552728" cy="648072"/>
          </a:xfrm>
        </p:spPr>
        <p:txBody>
          <a:bodyPr/>
          <a:lstStyle/>
          <a:p>
            <a:pPr algn="r"/>
            <a:r>
              <a:rPr lang="ru-RU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06  апреля 2026 года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30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6451" y="1772816"/>
            <a:ext cx="8451033" cy="2016224"/>
          </a:xfrm>
        </p:spPr>
        <p:txBody>
          <a:bodyPr>
            <a:noAutofit/>
          </a:bodyPr>
          <a:lstStyle/>
          <a:p>
            <a: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жилищном строительстве </a:t>
            </a:r>
            <a:b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реализации на территории </a:t>
            </a:r>
            <a:b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 </a:t>
            </a:r>
            <a:b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 по переселению граждан </a:t>
            </a:r>
            <a:b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аварийного жилого фонда </a:t>
            </a:r>
            <a:b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предоставлению жилья </a:t>
            </a:r>
            <a:b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отдельным категориям граждан</a:t>
            </a:r>
            <a:endParaRPr lang="ru-RU" sz="34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6225" y="5105400"/>
            <a:ext cx="7996065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Гурцкая Р. Р., заместитель главы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капитальному строительству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72" y="188640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7331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8776" y="1752945"/>
            <a:ext cx="7848872" cy="2016224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принимаемых мерах и готовности Кыштымского городского округа </a:t>
            </a:r>
            <a:b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пожароопасному периоду</a:t>
            </a:r>
            <a:endParaRPr lang="ru-RU" sz="36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105055"/>
            <a:ext cx="7678056" cy="1752600"/>
          </a:xfrm>
        </p:spPr>
        <p:txBody>
          <a:bodyPr>
            <a:normAutofit/>
          </a:bodyPr>
          <a:lstStyle/>
          <a:p>
            <a:pPr algn="r"/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</a:rPr>
              <a:t>Докладчик –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Добрецкий Ю.Ю.,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первый заместитель главы </a:t>
            </a:r>
          </a:p>
          <a:p>
            <a:pPr algn="r"/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 </a:t>
            </a:r>
            <a:endParaRPr lang="ru-RU" sz="2000" i="1" dirty="0">
              <a:solidFill>
                <a:srgbClr val="00206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744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628800"/>
            <a:ext cx="8640960" cy="201622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мероприятиях по санитарной очистке, благоустройству, проведении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Всероссийского субботника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онлайн - голосования </a:t>
            </a:r>
            <a:b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объекты благоустройства в 2027 году</a:t>
            </a:r>
            <a:endParaRPr lang="ru-RU" sz="3200" b="1" dirty="0">
              <a:solidFill>
                <a:srgbClr val="002060"/>
              </a:solidFill>
              <a:latin typeface="Bahnschrift Ligh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539" y="5105400"/>
            <a:ext cx="7920880" cy="1752600"/>
          </a:xfrm>
        </p:spPr>
        <p:txBody>
          <a:bodyPr>
            <a:normAutofit/>
          </a:bodyPr>
          <a:lstStyle/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Докладчик – Сухомлинова А. А.,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исполняющий обязанности начальника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Управления городского хозяйства </a:t>
            </a:r>
          </a:p>
          <a:p>
            <a:pPr algn="r">
              <a:spcBef>
                <a:spcPts val="0"/>
              </a:spcBef>
            </a:pPr>
            <a:r>
              <a:rPr lang="ru-RU" sz="2000" i="1" dirty="0">
                <a:solidFill>
                  <a:srgbClr val="002060"/>
                </a:solidFill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администрации </a:t>
            </a:r>
            <a:r>
              <a:rPr lang="ru-RU" sz="2000" i="1" dirty="0">
                <a:solidFill>
                  <a:srgbClr val="002060"/>
                </a:solidFill>
                <a:effectLst/>
                <a:latin typeface="Bahnschrift Light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Кыштымского городского округа </a:t>
            </a:r>
          </a:p>
        </p:txBody>
      </p:sp>
      <p:pic>
        <p:nvPicPr>
          <p:cNvPr id="1026" name="Picture 2" descr="C:\Users\user\Desktop\Documents\Панова Н.К\Герб Кыштыма\logo, герб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64096" cy="112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8171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128</Words>
  <Application>Microsoft Office PowerPoint</Application>
  <PresentationFormat>Экран (4:3)</PresentationFormat>
  <Paragraphs>18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Bahnschrift Light</vt:lpstr>
      <vt:lpstr>Calibri</vt:lpstr>
      <vt:lpstr>Тема Office</vt:lpstr>
      <vt:lpstr> Расширенное совещание при главе  Кыштымского городского округа</vt:lpstr>
      <vt:lpstr>О жилищном строительстве  и реализации на территории  Кыштымского городского округа  программ по переселению граждан  из аварийного жилого фонда  и предоставлению жилья  отдельным категориям граждан</vt:lpstr>
      <vt:lpstr>О принимаемых мерах и готовности Кыштымского городского округа  к пожароопасному периоду</vt:lpstr>
      <vt:lpstr>О мероприятиях по санитарной очистке, благоустройству, проведении  Всероссийского субботника  и онлайн - голосования  за объекты благоустройства в 2027 году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Расширенное совещание при главе  Кыштымского городского округа</dc:title>
  <dc:creator>user</dc:creator>
  <cp:lastModifiedBy>user</cp:lastModifiedBy>
  <cp:revision>54</cp:revision>
  <dcterms:created xsi:type="dcterms:W3CDTF">2024-03-27T07:40:39Z</dcterms:created>
  <dcterms:modified xsi:type="dcterms:W3CDTF">2026-03-24T06:24:19Z</dcterms:modified>
</cp:coreProperties>
</file>