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63" r:id="rId4"/>
    <p:sldId id="268" r:id="rId5"/>
    <p:sldId id="262" r:id="rId6"/>
    <p:sldId id="267" r:id="rId7"/>
    <p:sldId id="260" r:id="rId8"/>
    <p:sldId id="264" r:id="rId9"/>
    <p:sldId id="25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54" autoAdjust="0"/>
    <p:restoredTop sz="94660"/>
  </p:normalViewPr>
  <p:slideViewPr>
    <p:cSldViewPr>
      <p:cViewPr>
        <p:scale>
          <a:sx n="76" d="100"/>
          <a:sy n="76" d="100"/>
        </p:scale>
        <p:origin x="-121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Работа Администрация\фш\презентация\пр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6" y="0"/>
            <a:ext cx="9138414" cy="68579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285720" y="1643051"/>
            <a:ext cx="8358246" cy="4286280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endParaRPr lang="ru-RU" sz="4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4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Расширенное совещание </a:t>
            </a:r>
          </a:p>
          <a:p>
            <a:pPr algn="ctr">
              <a:buNone/>
            </a:pPr>
            <a:r>
              <a:rPr lang="ru-RU" sz="1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главе</a:t>
            </a:r>
            <a:br>
              <a:rPr lang="ru-RU" sz="1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Кыштымского городского округа</a:t>
            </a:r>
            <a:br>
              <a:rPr lang="ru-RU" sz="1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 декабря 2016 года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36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9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Перед началом работы совещания </a:t>
            </a:r>
            <a:br>
              <a:rPr lang="ru-RU" sz="9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убедительно просим отключить сотовые телефоны</a:t>
            </a:r>
            <a:r>
              <a:rPr lang="ru-RU" sz="9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9600" dirty="0" smtClean="0"/>
          </a:p>
          <a:p>
            <a:endParaRPr lang="ru-RU" sz="9600" dirty="0"/>
          </a:p>
        </p:txBody>
      </p:sp>
    </p:spTree>
    <p:extLst>
      <p:ext uri="{BB962C8B-B14F-4D97-AF65-F5344CB8AC3E}">
        <p14:creationId xmlns="" xmlns:p14="http://schemas.microsoft.com/office/powerpoint/2010/main" val="306887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Работа Администрация\фш\презентация\пр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7406"/>
            <a:ext cx="9138414" cy="68579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2000240"/>
            <a:ext cx="9144000" cy="4341525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sz="9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 состоянии аварийности </a:t>
            </a:r>
            <a:endParaRPr lang="ru-RU" sz="1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автодорогах </a:t>
            </a:r>
          </a:p>
          <a:p>
            <a:pPr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Кыштымского</a:t>
            </a:r>
            <a:r>
              <a:rPr lang="ru-RU" sz="1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городского </a:t>
            </a:r>
            <a:r>
              <a:rPr lang="ru-RU" sz="1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округа</a:t>
            </a:r>
          </a:p>
          <a:p>
            <a:pPr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endParaRPr lang="ru-RU" sz="3800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20000"/>
              </a:lnSpc>
              <a:buNone/>
            </a:pPr>
            <a:r>
              <a:rPr lang="ru-RU" sz="9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Докладчик – </a:t>
            </a:r>
            <a:r>
              <a:rPr lang="ru-RU" sz="96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Панов А.А., начальник ОГИБДД </a:t>
            </a:r>
            <a:endParaRPr lang="ru-RU" sz="9600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20000"/>
              </a:lnSpc>
              <a:buNone/>
            </a:pPr>
            <a:r>
              <a:rPr lang="ru-RU" sz="9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 </a:t>
            </a:r>
            <a:r>
              <a:rPr lang="ru-RU" sz="96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МВД РФ «Кыштымский» Челябинской области</a:t>
            </a:r>
            <a:r>
              <a:rPr lang="ru-RU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9610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Работа Администрация\фш\презентация\пр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138414" cy="68579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643050"/>
            <a:ext cx="9232912" cy="4482691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sz="9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1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принимаемых мерах </a:t>
            </a:r>
          </a:p>
          <a:p>
            <a:pPr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обеспечению безопасности </a:t>
            </a:r>
          </a:p>
          <a:p>
            <a:pPr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дорожного движения на территории </a:t>
            </a:r>
            <a:r>
              <a:rPr lang="ru-RU" sz="1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Кыштымского</a:t>
            </a:r>
            <a:r>
              <a:rPr lang="ru-RU" sz="1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городского округа</a:t>
            </a:r>
          </a:p>
          <a:p>
            <a:pPr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рамках реализации </a:t>
            </a:r>
          </a:p>
          <a:p>
            <a:pPr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муниципальной программы </a:t>
            </a:r>
            <a:endParaRPr lang="ru-RU" sz="12800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3800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3800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20000"/>
              </a:lnSpc>
              <a:buNone/>
            </a:pPr>
            <a:r>
              <a:rPr lang="ru-RU" sz="9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Докладчик – Мошкин П.Г., первый заместитель </a:t>
            </a:r>
          </a:p>
          <a:p>
            <a:pPr algn="ctr">
              <a:lnSpc>
                <a:spcPct val="120000"/>
              </a:lnSpc>
              <a:buNone/>
            </a:pPr>
            <a:r>
              <a:rPr lang="ru-RU" sz="9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главы </a:t>
            </a:r>
            <a:r>
              <a:rPr lang="ru-RU" sz="96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Кыштымского</a:t>
            </a:r>
            <a:r>
              <a:rPr lang="ru-RU" sz="9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городского округа</a:t>
            </a:r>
            <a:r>
              <a:rPr lang="ru-RU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06887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Работа Администрация\фш\презентация\пр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6" y="0"/>
            <a:ext cx="9138414" cy="68579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-108520" y="1500174"/>
            <a:ext cx="9252520" cy="4305090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endParaRPr lang="ru-RU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73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600" dirty="0" smtClean="0"/>
              <a:t>  </a:t>
            </a:r>
            <a:r>
              <a:rPr lang="ru-RU" sz="1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 состоянии </a:t>
            </a:r>
            <a:r>
              <a:rPr lang="ru-RU" sz="1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работы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организации взаимодействия </a:t>
            </a:r>
            <a:endParaRPr lang="ru-RU" sz="1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профилактике безнадзорности, преступности и правонарушений </a:t>
            </a:r>
            <a:endParaRPr lang="ru-RU" sz="1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среди несовершеннолетних</a:t>
            </a:r>
          </a:p>
          <a:p>
            <a:pPr algn="ctr">
              <a:lnSpc>
                <a:spcPct val="110000"/>
              </a:lnSpc>
              <a:spcBef>
                <a:spcPts val="1800"/>
              </a:spcBef>
              <a:buNone/>
            </a:pPr>
            <a:endParaRPr lang="ru-RU" sz="6200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9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Докладчик – </a:t>
            </a:r>
            <a:r>
              <a:rPr lang="ru-RU" sz="9600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Добрецкий</a:t>
            </a:r>
            <a:r>
              <a:rPr lang="ru-RU" sz="96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Ю.Ю., начальник Межмуниципального отдела МВД РФ «Кыштымский» по Челябинской </a:t>
            </a:r>
            <a:r>
              <a:rPr lang="ru-RU" sz="9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области</a:t>
            </a:r>
          </a:p>
          <a:p>
            <a:pPr algn="ctr">
              <a:buNone/>
            </a:pPr>
            <a:r>
              <a:rPr lang="ru-RU" sz="9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9600" dirty="0"/>
          </a:p>
        </p:txBody>
      </p:sp>
    </p:spTree>
    <p:extLst>
      <p:ext uri="{BB962C8B-B14F-4D97-AF65-F5344CB8AC3E}">
        <p14:creationId xmlns="" xmlns:p14="http://schemas.microsoft.com/office/powerpoint/2010/main" val="402336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Работа Администрация\фш\презентация\пр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6" y="0"/>
            <a:ext cx="9138414" cy="68579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5586" y="1428736"/>
            <a:ext cx="9138414" cy="4500594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endParaRPr lang="ru-RU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73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400" dirty="0" smtClean="0"/>
              <a:t>  </a:t>
            </a:r>
            <a:r>
              <a:rPr lang="ru-RU" sz="1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 состоянии </a:t>
            </a:r>
            <a:r>
              <a:rPr lang="ru-RU" sz="1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работы 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организации взаимодействия </a:t>
            </a:r>
            <a:endParaRPr lang="ru-RU" sz="1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профилактике безнадзорности, </a:t>
            </a:r>
            <a:endParaRPr lang="ru-RU" sz="1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преступности </a:t>
            </a:r>
            <a:r>
              <a:rPr lang="ru-RU" sz="1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правонарушений </a:t>
            </a:r>
            <a:endParaRPr lang="ru-RU" sz="1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среди несовершеннолетних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buNone/>
            </a:pPr>
            <a:endParaRPr lang="ru-RU" sz="12800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9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Докладчик - </a:t>
            </a:r>
            <a:r>
              <a:rPr lang="ru-RU" sz="96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Павлюк</a:t>
            </a:r>
            <a:r>
              <a:rPr lang="ru-RU" sz="9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Л.А., начальник отдела </a:t>
            </a:r>
            <a:endParaRPr lang="ru-RU" sz="9600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9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96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делам несовершеннолетних </a:t>
            </a:r>
            <a:r>
              <a:rPr lang="ru-RU" sz="9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96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защите </a:t>
            </a:r>
            <a:endParaRPr lang="ru-RU" sz="9600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9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их </a:t>
            </a:r>
            <a:r>
              <a:rPr lang="ru-RU" sz="96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прав администрации Кыштымского городского округа</a:t>
            </a:r>
            <a:endParaRPr lang="ru-RU" sz="9600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1200" dirty="0"/>
          </a:p>
        </p:txBody>
      </p:sp>
    </p:spTree>
    <p:extLst>
      <p:ext uri="{BB962C8B-B14F-4D97-AF65-F5344CB8AC3E}">
        <p14:creationId xmlns="" xmlns:p14="http://schemas.microsoft.com/office/powerpoint/2010/main" val="306887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Работа Администрация\фш\презентация\пр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6" y="0"/>
            <a:ext cx="9138414" cy="68579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288513" y="1500174"/>
            <a:ext cx="8572560" cy="4357718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endParaRPr lang="ru-RU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73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2800" dirty="0" smtClean="0"/>
              <a:t>  </a:t>
            </a:r>
            <a:r>
              <a:rPr lang="ru-RU" sz="1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 состоянии </a:t>
            </a:r>
            <a:r>
              <a:rPr lang="ru-RU" sz="1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работы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организации взаимодействия </a:t>
            </a:r>
            <a:endParaRPr lang="ru-RU" sz="1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профилактике безнадзорности, преступности и правонарушений </a:t>
            </a:r>
            <a:endParaRPr lang="ru-RU" sz="1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среди несовершеннолетних</a:t>
            </a:r>
          </a:p>
          <a:p>
            <a:pPr algn="ctr">
              <a:lnSpc>
                <a:spcPct val="110000"/>
              </a:lnSpc>
              <a:spcBef>
                <a:spcPts val="1800"/>
              </a:spcBef>
              <a:buNone/>
            </a:pPr>
            <a:r>
              <a:rPr lang="ru-RU" sz="96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Лашманова</a:t>
            </a:r>
            <a:r>
              <a:rPr lang="ru-RU" sz="9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С.Г., начальник управления социальной защиты населения администрации </a:t>
            </a:r>
            <a:r>
              <a:rPr lang="ru-RU" sz="96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Кыштымского</a:t>
            </a:r>
            <a:r>
              <a:rPr lang="ru-RU" sz="9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городского округа</a:t>
            </a:r>
          </a:p>
          <a:p>
            <a:pPr algn="ctr">
              <a:buNone/>
            </a:pPr>
            <a:r>
              <a:rPr lang="ru-RU" sz="96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Попинако</a:t>
            </a:r>
            <a:r>
              <a:rPr lang="ru-RU" sz="9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С.П., начальник управления по делам образования администрации </a:t>
            </a:r>
            <a:r>
              <a:rPr lang="ru-RU" sz="96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Кыштымского</a:t>
            </a:r>
            <a:r>
              <a:rPr lang="ru-RU" sz="9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городского округа</a:t>
            </a:r>
            <a:r>
              <a:rPr lang="ru-RU" sz="9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9600" dirty="0"/>
          </a:p>
        </p:txBody>
      </p:sp>
    </p:spTree>
    <p:extLst>
      <p:ext uri="{BB962C8B-B14F-4D97-AF65-F5344CB8AC3E}">
        <p14:creationId xmlns="" xmlns:p14="http://schemas.microsoft.com/office/powerpoint/2010/main" val="7676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Работа Администрация\фш\презентация\пр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6" y="0"/>
            <a:ext cx="9138414" cy="68579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28596" y="1214423"/>
            <a:ext cx="8212364" cy="521497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 мероприятиях, </a:t>
            </a:r>
            <a:endParaRPr lang="ru-RU" sz="40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посвящённых </a:t>
            </a:r>
            <a:r>
              <a:rPr lang="ru-RU" sz="4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празднованию Нового 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года</a:t>
            </a:r>
            <a:endParaRPr lang="ru-RU" sz="4000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Докладчик – </a:t>
            </a:r>
            <a:r>
              <a:rPr lang="ru-RU" sz="24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Саланчук</a:t>
            </a:r>
            <a:r>
              <a:rPr lang="ru-RU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Е.Ю., заместитель главы</a:t>
            </a:r>
          </a:p>
          <a:p>
            <a:pPr algn="ctr">
              <a:buNone/>
            </a:pPr>
            <a:r>
              <a:rPr lang="ru-RU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Кыштымского городского округа по социальной сфере</a:t>
            </a:r>
            <a:endParaRPr lang="ru-RU" sz="24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9321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Работа Администрация\фш\презентация\пр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6" y="0"/>
            <a:ext cx="9138414" cy="68579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196752"/>
            <a:ext cx="9252520" cy="4911741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 организации жизнедеятельности </a:t>
            </a:r>
            <a:endParaRPr lang="ru-RU" sz="36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обеспечению </a:t>
            </a:r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безопасности </a:t>
            </a:r>
            <a:endParaRPr lang="ru-RU" sz="36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период проведения </a:t>
            </a:r>
            <a:endParaRPr lang="ru-RU" sz="36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новогодних праздников</a:t>
            </a:r>
          </a:p>
          <a:p>
            <a:pPr algn="ctr">
              <a:buNone/>
            </a:pPr>
            <a:endParaRPr lang="ru-RU" sz="2000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Докладчик – </a:t>
            </a:r>
            <a:r>
              <a:rPr lang="ru-RU" sz="2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Мошкин П.Г., первый </a:t>
            </a:r>
            <a:r>
              <a:rPr lang="ru-RU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заместитель</a:t>
            </a:r>
          </a:p>
          <a:p>
            <a:pPr algn="ctr">
              <a:buNone/>
            </a:pPr>
            <a:r>
              <a:rPr lang="ru-RU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главы Кыштымского городского округа </a:t>
            </a:r>
          </a:p>
        </p:txBody>
      </p:sp>
    </p:spTree>
    <p:extLst>
      <p:ext uri="{BB962C8B-B14F-4D97-AF65-F5344CB8AC3E}">
        <p14:creationId xmlns="" xmlns:p14="http://schemas.microsoft.com/office/powerpoint/2010/main" val="139321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Работа Администрация\фш\презентация\пр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6" y="0"/>
            <a:ext cx="9138414" cy="68579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83568" y="2852936"/>
            <a:ext cx="8229600" cy="11430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Благодарим за работу </a:t>
            </a:r>
            <a:b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dirty="0"/>
          </a:p>
        </p:txBody>
      </p:sp>
    </p:spTree>
    <p:extLst>
      <p:ext uri="{BB962C8B-B14F-4D97-AF65-F5344CB8AC3E}">
        <p14:creationId xmlns="" xmlns:p14="http://schemas.microsoft.com/office/powerpoint/2010/main" val="139705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167</Words>
  <Application>Microsoft Office PowerPoint</Application>
  <PresentationFormat>Экран (4:3)</PresentationFormat>
  <Paragraphs>69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Благодарим за работу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Ксюша</dc:creator>
  <cp:lastModifiedBy>k316-spec</cp:lastModifiedBy>
  <cp:revision>22</cp:revision>
  <dcterms:created xsi:type="dcterms:W3CDTF">2016-02-25T10:36:19Z</dcterms:created>
  <dcterms:modified xsi:type="dcterms:W3CDTF">2016-12-02T10:21:10Z</dcterms:modified>
</cp:coreProperties>
</file>