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9" r:id="rId4"/>
    <p:sldId id="260" r:id="rId5"/>
    <p:sldId id="263" r:id="rId6"/>
    <p:sldId id="270" r:id="rId7"/>
    <p:sldId id="267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54" autoAdjust="0"/>
    <p:restoredTop sz="94660"/>
  </p:normalViewPr>
  <p:slideViewPr>
    <p:cSldViewPr>
      <p:cViewPr>
        <p:scale>
          <a:sx n="76" d="100"/>
          <a:sy n="76" d="100"/>
        </p:scale>
        <p:origin x="-12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844825"/>
            <a:ext cx="8373616" cy="408450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Расширенное совещание </a:t>
            </a:r>
            <a:endParaRPr lang="ru-RU" sz="1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главе </a:t>
            </a:r>
            <a:b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  <a:b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мая </a:t>
            </a:r>
            <a:r>
              <a:rPr lang="ru-RU" sz="1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 года</a:t>
            </a:r>
            <a:br>
              <a:rPr lang="ru-RU" sz="1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 началом работы совещания </a:t>
            </a:r>
            <a:b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убедительно просим отключить сотовые телефоны</a:t>
            </a:r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2000240"/>
            <a:ext cx="8750206" cy="435771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9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введении на территории </a:t>
            </a:r>
            <a:r>
              <a:rPr lang="ru-RU" sz="1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1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округа особого противопожарного режима</a:t>
            </a:r>
            <a:r>
              <a:rPr lang="ru-RU" sz="1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2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1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Мошкин П.Г., первый заместитель главы </a:t>
            </a:r>
            <a:endParaRPr lang="ru-RU" sz="9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(регламент выступления до </a:t>
            </a: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минут)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500" dirty="0"/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-14290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1571612"/>
            <a:ext cx="8750206" cy="450059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9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итогах отопительного сезона</a:t>
            </a: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задачах по подготовке </a:t>
            </a: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работе в зимних условиях </a:t>
            </a: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2016-2017 г.</a:t>
            </a:r>
            <a:b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2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1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Мошкин П.Г., первый заместитель главы </a:t>
            </a:r>
            <a:endParaRPr lang="ru-RU" sz="9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 </a:t>
            </a: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(регламент выступления до 15 </a:t>
            </a: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минут)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1214422"/>
            <a:ext cx="8640960" cy="491174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проведении</a:t>
            </a:r>
          </a:p>
          <a:p>
            <a:pPr algn="ctr">
              <a:buNone/>
            </a:pP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избирательной кампании </a:t>
            </a:r>
          </a:p>
          <a:p>
            <a:pPr algn="ctr">
              <a:buNone/>
            </a:pPr>
            <a:r>
              <a:rPr lang="ru-RU" sz="4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 года</a:t>
            </a:r>
            <a:endParaRPr lang="ru-RU" sz="41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Храмова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Н.И.,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 </a:t>
            </a:r>
            <a:endParaRPr lang="ru-RU" sz="2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председателя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территориальной избирательной комиссии </a:t>
            </a:r>
          </a:p>
          <a:p>
            <a:pPr algn="ctr">
              <a:buNone/>
            </a:pPr>
            <a:r>
              <a:rPr lang="ru-RU" sz="2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ctr"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(регламент выступления до 15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2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85720" y="1773238"/>
            <a:ext cx="8643998" cy="4352925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1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итогах </a:t>
            </a: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мероприятий</a:t>
            </a:r>
          </a:p>
          <a:p>
            <a:pPr algn="ctr">
              <a:buNone/>
            </a:pP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санитарной </a:t>
            </a: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очистке</a:t>
            </a:r>
          </a:p>
          <a:p>
            <a:pPr algn="ctr">
              <a:buNone/>
            </a:pP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благоустройству территории </a:t>
            </a:r>
            <a:endParaRPr lang="ru-RU" sz="1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округа </a:t>
            </a:r>
            <a:endParaRPr lang="ru-RU" sz="1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Двукраев Д.В.,  начальник управления 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хозяйства администрации </a:t>
            </a:r>
            <a:r>
              <a:rPr lang="ru-RU" sz="9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округа»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7 </a:t>
            </a: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85720" y="1285860"/>
            <a:ext cx="8572560" cy="484030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1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проведении </a:t>
            </a: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экологического субботника, посвящённого </a:t>
            </a: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Всемирному дню </a:t>
            </a: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охраны окружающей среды</a:t>
            </a:r>
          </a:p>
          <a:p>
            <a:pPr algn="ctr">
              <a:buNone/>
            </a:pPr>
            <a:endParaRPr lang="ru-RU" sz="9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Устинова Л.Н.,  председатель Комитета природных ресурсов и охраны окружающей среды администрации </a:t>
            </a:r>
            <a:r>
              <a:rPr lang="ru-RU" sz="8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 </a:t>
            </a:r>
          </a:p>
          <a:p>
            <a:pPr algn="ctr">
              <a:buNone/>
            </a:pP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выступления до 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xmlns="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773238"/>
            <a:ext cx="8064896" cy="4352925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1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проведении мероприятий, посвящённых  </a:t>
            </a:r>
            <a:endParaRPr lang="ru-RU" sz="1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Дню города и Дню России</a:t>
            </a:r>
            <a:endParaRPr lang="ru-RU" sz="3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Казакова Л.Г., начальник Управления по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культуре администрации </a:t>
            </a:r>
            <a:r>
              <a:rPr lang="ru-RU" sz="9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(регламент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выступления до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минут)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24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Благодарим за работу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70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134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Благодарим за работу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Ксюша</dc:creator>
  <cp:lastModifiedBy>Панова</cp:lastModifiedBy>
  <cp:revision>19</cp:revision>
  <dcterms:created xsi:type="dcterms:W3CDTF">2016-02-25T10:36:19Z</dcterms:created>
  <dcterms:modified xsi:type="dcterms:W3CDTF">2016-05-27T04:52:39Z</dcterms:modified>
</cp:coreProperties>
</file>