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7" r:id="rId4"/>
    <p:sldId id="264" r:id="rId5"/>
    <p:sldId id="268" r:id="rId6"/>
    <p:sldId id="260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54" autoAdjust="0"/>
    <p:restoredTop sz="94660"/>
  </p:normalViewPr>
  <p:slideViewPr>
    <p:cSldViewPr>
      <p:cViewPr>
        <p:scale>
          <a:sx n="76" d="100"/>
          <a:sy n="76" d="100"/>
        </p:scale>
        <p:origin x="-12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28596" y="1714488"/>
            <a:ext cx="8340556" cy="435771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5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Расширенное совещание</a:t>
            </a:r>
          </a:p>
          <a:p>
            <a:pPr algn="ctr">
              <a:buNone/>
            </a:pPr>
            <a:r>
              <a:rPr lang="ru-RU" sz="15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главе </a:t>
            </a:r>
            <a:br>
              <a:rPr lang="ru-RU" sz="15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  <a:r>
              <a:rPr lang="ru-RU" sz="1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июня 2017 года</a:t>
            </a:r>
            <a:endParaRPr lang="ru-RU" sz="11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 началом работы совещания </a:t>
            </a:r>
            <a:b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убедительно просим</a:t>
            </a: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поставить сотовые телефоны в беззвучный режим</a:t>
            </a:r>
            <a:r>
              <a:rPr lang="ru-RU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1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285860"/>
            <a:ext cx="8821644" cy="52394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оперативной ситуации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пожарами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летний период на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 </a:t>
            </a:r>
          </a:p>
          <a:p>
            <a:pPr algn="ctr">
              <a:buNone/>
            </a:pP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algn="r">
              <a:buNone/>
            </a:pP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Мошкин П.Г., 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 главы Кыштымского городского  округа</a:t>
            </a:r>
          </a:p>
          <a:p>
            <a:pPr algn="r">
              <a:buNone/>
            </a:pP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2 минут)</a:t>
            </a:r>
            <a:b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857232"/>
            <a:ext cx="8821644" cy="52864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6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организации в 2017 году работ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капитальному ремонту общего имущества в многоквартирных домах Кыштымского городского округа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-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Шушаркин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Р.В., начальник отдела специализированной некоммерческой организации фонда «Региональный оператор капитального ремонта общего имущества в МКД Челябинской области»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7 минут)</a:t>
            </a:r>
            <a:endParaRPr lang="ru-RU" sz="2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2865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организации работы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ходе диспансеризации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взрослого населения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2017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357694"/>
            <a:ext cx="864399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Усков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И.Г.,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и.о.главного врача ММЛПУ Кыштымская ЦГБ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им.А.П.Силаева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15 минут)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1071546"/>
            <a:ext cx="8750206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мерах по обеспечению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безопасности на водных объектах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357694"/>
            <a:ext cx="857256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Мошкин П.Г., первый заместитель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главы Кыштымского городского  округа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10 минут)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1643050"/>
            <a:ext cx="8715436" cy="4429157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готовности к проведению мероприятий, посвящённых 260-летию Кыштыма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Дню России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Докладчики: Казакова Л.Г., начальник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управления по культуре администрации Кыштымского городского  округа (регламент выступления до 5 минут)</a:t>
            </a:r>
          </a:p>
        </p:txBody>
      </p:sp>
    </p:spTree>
    <p:extLst>
      <p:ext uri="{BB962C8B-B14F-4D97-AF65-F5344CB8AC3E}">
        <p14:creationId xmlns:p14="http://schemas.microsoft.com/office/powerpoint/2010/main" xmlns="" val="13932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Благодарим за работу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70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171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Благодарим за работу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Ксюша</dc:creator>
  <cp:lastModifiedBy>Панова</cp:lastModifiedBy>
  <cp:revision>34</cp:revision>
  <dcterms:created xsi:type="dcterms:W3CDTF">2016-02-25T10:36:19Z</dcterms:created>
  <dcterms:modified xsi:type="dcterms:W3CDTF">2017-06-02T09:59:17Z</dcterms:modified>
</cp:coreProperties>
</file>