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0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4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28596" y="1714488"/>
            <a:ext cx="8340556" cy="435771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Расширенное совещание</a:t>
            </a:r>
          </a:p>
          <a:p>
            <a:pPr algn="ctr">
              <a:buNone/>
            </a:pPr>
            <a:r>
              <a:rPr lang="ru-RU" sz="1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главе </a:t>
            </a:r>
            <a:br>
              <a:rPr lang="ru-RU" sz="1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r>
              <a:rPr lang="ru-RU" sz="1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апреля 2017 </a:t>
            </a:r>
            <a:r>
              <a:rPr lang="ru-RU" sz="1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началом работы совещания </a:t>
            </a:r>
            <a:b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убедительно просим отключить 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 сотовых телефонов</a:t>
            </a:r>
            <a: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285860"/>
            <a:ext cx="8607330" cy="52394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6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оперативной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территории </a:t>
            </a:r>
          </a:p>
          <a:p>
            <a:pPr algn="ctr">
              <a:buNone/>
            </a:pP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пропуску паводковых вод 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Мошкин П.Г., </a:t>
            </a:r>
            <a:endParaRPr lang="ru-RU" sz="2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главы </a:t>
            </a:r>
            <a:endParaRPr lang="ru-RU" sz="2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 округа</a:t>
            </a:r>
            <a: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214290"/>
            <a:ext cx="8750206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9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реализации </a:t>
            </a:r>
            <a:endParaRPr lang="ru-R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</a:t>
            </a:r>
            <a:r>
              <a:rPr lang="ru-R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 комплекса профилактических мероприятий </a:t>
            </a:r>
            <a:endParaRPr lang="ru-R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 с семьями «группы риска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Докладчики: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Саланчук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Е.Ю., заместитель главы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округа по социальной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сфере </a:t>
            </a:r>
          </a:p>
          <a:p>
            <a:pPr algn="r">
              <a:buNone/>
            </a:pP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Лашманова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С.Г., начальник управления социальной защиты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населения </a:t>
            </a:r>
          </a:p>
          <a:p>
            <a:pPr algn="r">
              <a:buNone/>
            </a:pP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Попинако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С.П., начальник управления по делам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r">
              <a:buNone/>
            </a:pP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Усков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И.Г., и.о.главного врача</a:t>
            </a:r>
          </a:p>
          <a:p>
            <a:pPr algn="r">
              <a:buNone/>
            </a:pP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ММЛПУ </a:t>
            </a:r>
            <a:r>
              <a:rPr lang="ru-RU" sz="2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Кыштымской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центральной городской </a:t>
            </a:r>
            <a:r>
              <a:rPr lang="ru-RU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больницы</a:t>
            </a:r>
            <a:endParaRPr lang="ru-RU" sz="2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071546"/>
            <a:ext cx="8715436" cy="500066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неотложных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мерах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готовности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пожароопасному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периоду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Докладчики: Мошкин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П.Г., первый заместитель главы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Киселёв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И.Б., руководитель ЧОБУ «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Кыштымское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лесничество»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4282" y="1357298"/>
            <a:ext cx="8643998" cy="471490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мероприятий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санитарной очистке 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благоустройству территории </a:t>
            </a:r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Головачёв А.А., начальник </a:t>
            </a: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Управления городского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хозяйства </a:t>
            </a: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за работу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7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149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Благодарим за работу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Панова</cp:lastModifiedBy>
  <cp:revision>26</cp:revision>
  <dcterms:created xsi:type="dcterms:W3CDTF">2016-02-25T10:36:19Z</dcterms:created>
  <dcterms:modified xsi:type="dcterms:W3CDTF">2017-03-31T08:21:27Z</dcterms:modified>
</cp:coreProperties>
</file>