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0" r:id="rId3"/>
    <p:sldId id="267" r:id="rId4"/>
    <p:sldId id="268" r:id="rId5"/>
    <p:sldId id="269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690A-C75D-4F99-A1CF-40D66EA8FE1F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899F8-D293-4FBB-9473-A413BFBAE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99F8-D293-4FBB-9473-A413BFBAEA9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99F8-D293-4FBB-9473-A413BFBAEA9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B628-D065-41F0-AF4A-387EE768CE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8"/>
            <a:ext cx="785818" cy="9733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2071678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Расширенное совещание 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главе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 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 сентября,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год 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357166"/>
            <a:ext cx="70009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285728"/>
            <a:ext cx="792961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начале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учебного года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Попинако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С.П., начальник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делам образования администрации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571480"/>
            <a:ext cx="792961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готовности объектов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тепло-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энерго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газо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водоснабжения, учреждений социальной сферы и жилищного фонда к отопительному сезону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Мошкин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П.Г., первый заместитель главы Кыштымского городского округа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57166"/>
            <a:ext cx="821537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предоставлении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гражданам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оплату жилья, коммунальных услуг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твёрдого топлива 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Лашманова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С.Г., начальник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социальной защиты населения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дминистрации Кыштымского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округа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285728"/>
            <a:ext cx="821537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 дополнительных мерах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трудоустройству и занятости граждан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округа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Маркина О.В., директор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Областного казённого учреждения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«Центр занятости населения города Кыштыма»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0"/>
            <a:ext cx="821537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переходе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механизм «прямые выплаты»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назначению и выплате пособий работающим гражданам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Чугунова Л.В.,  руководитель филиала № 9 Государственного учреждения –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Челябинского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регионального отделения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социального страхования Российской Федерации 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0"/>
            <a:ext cx="835824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готовности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выборам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Законодательного Собрания Челябинской области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депутатов Собрания депутатов Кыштымского городского округа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сентября 2020 года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Храмова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Н.И.,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Территориальной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избирательной комиссии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194</Words>
  <Application>Microsoft Office PowerPoint</Application>
  <PresentationFormat>Экран (4:3)</PresentationFormat>
  <Paragraphs>89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Панова</dc:creator>
  <cp:lastModifiedBy>Панова</cp:lastModifiedBy>
  <cp:revision>69</cp:revision>
  <dcterms:created xsi:type="dcterms:W3CDTF">2019-01-31T09:03:58Z</dcterms:created>
  <dcterms:modified xsi:type="dcterms:W3CDTF">2020-09-04T06:59:33Z</dcterms:modified>
</cp:coreProperties>
</file>