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F690A-C75D-4F99-A1CF-40D66EA8FE1F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899F8-D293-4FBB-9473-A413BFBAE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899F8-D293-4FBB-9473-A413BFBAEA9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628-D065-41F0-AF4A-387EE768CEA6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B628-D065-41F0-AF4A-387EE768CEA6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3B9E-BB5C-43B0-B89A-5909CA38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85728"/>
            <a:ext cx="785818" cy="9733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2071678"/>
            <a:ext cx="76438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Расширенное совещание </a:t>
            </a:r>
          </a:p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главе</a:t>
            </a:r>
          </a:p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 </a:t>
            </a:r>
          </a:p>
          <a:p>
            <a:pPr algn="ctr"/>
            <a:endParaRPr lang="ru-RU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февраля, 2020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pPr algn="ctr"/>
            <a:endParaRPr lang="ru-RU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357166"/>
            <a:ext cx="70009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  <a:p>
            <a:pPr algn="ctr"/>
            <a:endParaRPr lang="ru-RU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290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58" y="0"/>
            <a:ext cx="821537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 проведении в 2020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году на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территории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Кыштымского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городского округа мероприятий, посвящённых 75-й годовщине Победы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Великой Отечественной войне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1941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– 1945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г.г., объявленного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Президентом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памяти 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слав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ы 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Саланчук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Е.Ю.,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заместитель главы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Кыштымского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городского округа по социальной сфере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290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0"/>
            <a:ext cx="8215370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 развитии 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территории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Кыштымского городского округа деятельности Всероссийского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военно-патриотического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общественного движения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Юнармия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Попинако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С.П.,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начальник Управления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делам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администрации Кыштымского городского округа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214290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0"/>
            <a:ext cx="8215370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 реализации в 2020 г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 территории Кыштымского городского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округа</a:t>
            </a:r>
          </a:p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региональных проектов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Старшее поколение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«Содействие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занятости женщин – создание условий дошкольного образования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детей в возрасте до трёх лет»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национального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проекта «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Демография» 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Маркина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О.В.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директор Областного казённого учреждения «Центр занятости населения города Кыштыма»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290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0"/>
            <a:ext cx="821537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итогах диспансеризации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взрослого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населения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Кыштымского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городского округа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задачах на 2020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Усков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И.Г.,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главный врач ГБУЗ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Городская больница им. А.П. Силаева г.Кыштым»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анова\Download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анова\Desktop\герб Кыштыма\Герб Кышты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290"/>
            <a:ext cx="865149" cy="10715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0"/>
            <a:ext cx="821537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мероприятиях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предотвращению замора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рыбы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водоёмах 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Мошкин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П.Г.,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первый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заместитель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главы Кыштымского городского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округа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215</Words>
  <Application>Microsoft Office PowerPoint</Application>
  <PresentationFormat>Экран (4:3)</PresentationFormat>
  <Paragraphs>78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Панова</dc:creator>
  <cp:lastModifiedBy>Панова</cp:lastModifiedBy>
  <cp:revision>57</cp:revision>
  <dcterms:created xsi:type="dcterms:W3CDTF">2019-01-31T09:03:58Z</dcterms:created>
  <dcterms:modified xsi:type="dcterms:W3CDTF">2020-01-31T06:57:53Z</dcterms:modified>
</cp:coreProperties>
</file>