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0" r:id="rId3"/>
    <p:sldId id="267" r:id="rId4"/>
    <p:sldId id="269" r:id="rId5"/>
    <p:sldId id="268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690A-C75D-4F99-A1CF-40D66EA8FE1F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899F8-D293-4FBB-9473-A413BFBAE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99F8-D293-4FBB-9473-A413BFBAEA9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99F8-D293-4FBB-9473-A413BFBAEA9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B628-D065-41F0-AF4A-387EE768CEA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785818" cy="9733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2071678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главе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марта,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год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57166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285728"/>
            <a:ext cx="792961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реализации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территории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городского округа региональных проектов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сфере здравоохранения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проекта «Здоровье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И.Г.,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главный врач ГБУЗ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«Городская больница им. А.П. Силаева г.Кыштым»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"/>
            <a:ext cx="7929618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итогах реализации в 2019 году муниципальной программы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Формирование комфортной городской среды на 2018 – 2020 годы» в рамках национального проекта «Жильё и городская среда»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задачах на 2020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Алифанов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С.А.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и.о. заместителя главы Кыштымского городского округа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жилищно-коммунальному хозяйству,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начальника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Управления городского хозяйства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Кыштымского городского округа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285728"/>
            <a:ext cx="821537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ситуации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рынке труда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занятости населения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Маркина О.В.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директор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казённого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«Центр занятости населения города Кыштыма»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821537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готовности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пропуску паводковых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Мошкин П.Г.,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первый заместитель главы Кыштымского городского  округа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821537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вступлении в силу федеральных законов, устанавливающих возможность ведения информации о трудовой деятельности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электронном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виде</a:t>
            </a:r>
          </a:p>
          <a:p>
            <a:pPr algn="ctr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Докладчик 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Кирюшин А.В.,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заместитель начальника УПФР в г.Кыштыме Челябинской области (Межрайонное)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208</Words>
  <Application>Microsoft Office PowerPoint</Application>
  <PresentationFormat>Экран (4:3)</PresentationFormat>
  <Paragraphs>75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Панова</dc:creator>
  <cp:lastModifiedBy>Панова</cp:lastModifiedBy>
  <cp:revision>67</cp:revision>
  <dcterms:created xsi:type="dcterms:W3CDTF">2019-01-31T09:03:58Z</dcterms:created>
  <dcterms:modified xsi:type="dcterms:W3CDTF">2020-02-28T04:43:27Z</dcterms:modified>
</cp:coreProperties>
</file>